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6"/>
    <p:sldMasterId id="2147483679" r:id="rId7"/>
    <p:sldMasterId id="2147483694" r:id="rId8"/>
    <p:sldMasterId id="2147483704" r:id="rId9"/>
    <p:sldMasterId id="2147483716" r:id="rId10"/>
    <p:sldMasterId id="2147483726" r:id="rId11"/>
    <p:sldMasterId id="2147483738" r:id="rId12"/>
    <p:sldMasterId id="2147483768" r:id="rId13"/>
  </p:sldMasterIdLst>
  <p:notesMasterIdLst>
    <p:notesMasterId r:id="rId30"/>
  </p:notesMasterIdLst>
  <p:handoutMasterIdLst>
    <p:handoutMasterId r:id="rId31"/>
  </p:handoutMasterIdLst>
  <p:sldIdLst>
    <p:sldId id="256" r:id="rId14"/>
    <p:sldId id="278" r:id="rId15"/>
    <p:sldId id="268" r:id="rId16"/>
    <p:sldId id="265" r:id="rId17"/>
    <p:sldId id="259" r:id="rId18"/>
    <p:sldId id="275" r:id="rId19"/>
    <p:sldId id="267" r:id="rId20"/>
    <p:sldId id="279" r:id="rId21"/>
    <p:sldId id="272" r:id="rId22"/>
    <p:sldId id="276" r:id="rId23"/>
    <p:sldId id="287" r:id="rId24"/>
    <p:sldId id="260" r:id="rId25"/>
    <p:sldId id="269" r:id="rId26"/>
    <p:sldId id="286" r:id="rId27"/>
    <p:sldId id="273" r:id="rId28"/>
    <p:sldId id="288" r:id="rId29"/>
  </p:sldIdLst>
  <p:sldSz cx="12192000" cy="6858000"/>
  <p:notesSz cx="6797675" cy="987266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C6F5F4DC-E53C-4AD0-9704-7D6337E1E94A}">
          <p14:sldIdLst>
            <p14:sldId id="256"/>
            <p14:sldId id="278"/>
            <p14:sldId id="268"/>
            <p14:sldId id="265"/>
            <p14:sldId id="259"/>
            <p14:sldId id="275"/>
            <p14:sldId id="267"/>
            <p14:sldId id="279"/>
            <p14:sldId id="272"/>
            <p14:sldId id="276"/>
            <p14:sldId id="287"/>
            <p14:sldId id="260"/>
            <p14:sldId id="269"/>
            <p14:sldId id="286"/>
            <p14:sldId id="273"/>
            <p14:sldId id="288"/>
          </p14:sldIdLst>
        </p14:section>
        <p14:section name="Grafiska element" id="{379EFE44-59D9-4102-8599-626BE28609F4}">
          <p14:sldIdLst/>
        </p14:section>
      </p14:sectionLst>
    </p:ext>
    <p:ext uri="{EFAFB233-063F-42B5-8137-9DF3F51BA10A}">
      <p15:sldGuideLst xmlns:p15="http://schemas.microsoft.com/office/powerpoint/2012/main">
        <p15:guide id="1" orient="horz" pos="3319" userDrawn="1">
          <p15:clr>
            <a:srgbClr val="A4A3A4"/>
          </p15:clr>
        </p15:guide>
        <p15:guide id="2" orient="horz" pos="618" userDrawn="1">
          <p15:clr>
            <a:srgbClr val="A4A3A4"/>
          </p15:clr>
        </p15:guide>
        <p15:guide id="3" orient="horz" pos="1706" userDrawn="1">
          <p15:clr>
            <a:srgbClr val="A4A3A4"/>
          </p15:clr>
        </p15:guide>
        <p15:guide id="4" orient="horz" pos="73" userDrawn="1">
          <p15:clr>
            <a:srgbClr val="A4A3A4"/>
          </p15:clr>
        </p15:guide>
        <p15:guide id="5" orient="horz" pos="1207" userDrawn="1">
          <p15:clr>
            <a:srgbClr val="A4A3A4"/>
          </p15:clr>
        </p15:guide>
        <p15:guide id="6" pos="1300" userDrawn="1">
          <p15:clr>
            <a:srgbClr val="A4A3A4"/>
          </p15:clr>
        </p15:guide>
        <p15:guide id="7" pos="7469" userDrawn="1">
          <p15:clr>
            <a:srgbClr val="A4A3A4"/>
          </p15:clr>
        </p15:guide>
        <p15:guide id="8" pos="3840" userDrawn="1">
          <p15:clr>
            <a:srgbClr val="A4A3A4"/>
          </p15:clr>
        </p15:guide>
        <p15:guide id="9" pos="4021" userDrawn="1">
          <p15:clr>
            <a:srgbClr val="A4A3A4"/>
          </p15:clr>
        </p15:guide>
      </p15:sldGuideLst>
    </p:ext>
    <p:ext uri="{2D200454-40CA-4A62-9FC3-DE9A4176ACB9}">
      <p15:notesGuideLst xmlns:p15="http://schemas.microsoft.com/office/powerpoint/2012/main">
        <p15:guide id="1" orient="horz" pos="6103">
          <p15:clr>
            <a:srgbClr val="A4A3A4"/>
          </p15:clr>
        </p15:guide>
        <p15:guide id="2" pos="399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71777" autoAdjust="0"/>
  </p:normalViewPr>
  <p:slideViewPr>
    <p:cSldViewPr showGuides="1">
      <p:cViewPr varScale="1">
        <p:scale>
          <a:sx n="92" d="100"/>
          <a:sy n="92" d="100"/>
        </p:scale>
        <p:origin x="102" y="390"/>
      </p:cViewPr>
      <p:guideLst>
        <p:guide orient="horz" pos="3319"/>
        <p:guide orient="horz" pos="618"/>
        <p:guide orient="horz" pos="1706"/>
        <p:guide orient="horz" pos="73"/>
        <p:guide orient="horz" pos="1207"/>
        <p:guide pos="1300"/>
        <p:guide pos="7469"/>
        <p:guide pos="3840"/>
        <p:guide pos="4021"/>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79" d="100"/>
          <a:sy n="79" d="100"/>
        </p:scale>
        <p:origin x="-3984" y="-96"/>
      </p:cViewPr>
      <p:guideLst>
        <p:guide orient="horz" pos="6103"/>
        <p:guide pos="399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1.xml"/><Relationship Id="rId32"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slide" Target="slides/slide6.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46DE8-D5EF-483C-8907-29A01C1C1AE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sv-SE"/>
        </a:p>
      </dgm:t>
    </dgm:pt>
    <dgm:pt modelId="{2D9B7F7E-3E55-4B36-AEA0-1784243801D8}">
      <dgm:prSet/>
      <dgm:spPr/>
      <dgm:t>
        <a:bodyPr/>
        <a:lstStyle/>
        <a:p>
          <a:pPr rtl="0"/>
          <a:r>
            <a:rPr lang="sv-SE" dirty="0"/>
            <a:t>En innovativ och resurseffektiv funktion som…</a:t>
          </a:r>
        </a:p>
      </dgm:t>
    </dgm:pt>
    <dgm:pt modelId="{A3874A1E-1C58-43D8-A4E8-F0390E8090E7}" type="parTrans" cxnId="{8C8F5AF9-4015-4B1E-9224-B1504B1F749F}">
      <dgm:prSet/>
      <dgm:spPr/>
      <dgm:t>
        <a:bodyPr/>
        <a:lstStyle/>
        <a:p>
          <a:endParaRPr lang="sv-SE"/>
        </a:p>
      </dgm:t>
    </dgm:pt>
    <dgm:pt modelId="{EC8FA471-746E-4A71-BF98-4D9E73885F2A}" type="sibTrans" cxnId="{8C8F5AF9-4015-4B1E-9224-B1504B1F749F}">
      <dgm:prSet/>
      <dgm:spPr/>
      <dgm:t>
        <a:bodyPr/>
        <a:lstStyle/>
        <a:p>
          <a:endParaRPr lang="sv-SE"/>
        </a:p>
      </dgm:t>
    </dgm:pt>
    <dgm:pt modelId="{594595F0-ECAF-477E-835D-F89AFD995122}">
      <dgm:prSet/>
      <dgm:spPr/>
      <dgm:t>
        <a:bodyPr/>
        <a:lstStyle/>
        <a:p>
          <a:pPr rtl="0"/>
          <a:r>
            <a:rPr lang="sv-SE" dirty="0"/>
            <a:t>hittar och analyserar avvikande mönster i Lantmäteriets register, samt effektiviserar tillgångsutredning.</a:t>
          </a:r>
        </a:p>
      </dgm:t>
    </dgm:pt>
    <dgm:pt modelId="{05CFE95D-5F39-436D-BD7C-27084F1F7394}" type="parTrans" cxnId="{4704C485-C4B6-4631-B8CA-64CE0F792728}">
      <dgm:prSet/>
      <dgm:spPr/>
      <dgm:t>
        <a:bodyPr/>
        <a:lstStyle/>
        <a:p>
          <a:endParaRPr lang="sv-SE"/>
        </a:p>
      </dgm:t>
    </dgm:pt>
    <dgm:pt modelId="{79967B09-7BAD-4FBE-85A2-A48183E0FCC5}" type="sibTrans" cxnId="{4704C485-C4B6-4631-B8CA-64CE0F792728}">
      <dgm:prSet/>
      <dgm:spPr/>
      <dgm:t>
        <a:bodyPr/>
        <a:lstStyle/>
        <a:p>
          <a:endParaRPr lang="sv-SE"/>
        </a:p>
      </dgm:t>
    </dgm:pt>
    <dgm:pt modelId="{A2A04823-52BB-48FF-A50E-10D94E52C904}">
      <dgm:prSet/>
      <dgm:spPr/>
      <dgm:t>
        <a:bodyPr/>
        <a:lstStyle/>
        <a:p>
          <a:pPr rtl="0"/>
          <a:r>
            <a:rPr lang="sv-SE" dirty="0"/>
            <a:t>ger aktuell information om fastighetsägande, historik samt varningsindikation på avvikande beteenden. </a:t>
          </a:r>
        </a:p>
      </dgm:t>
    </dgm:pt>
    <dgm:pt modelId="{444DA409-192E-45A6-87C6-17FE7D967D7F}" type="parTrans" cxnId="{86F7B68F-41AE-4176-A8B3-000685BC8763}">
      <dgm:prSet/>
      <dgm:spPr/>
      <dgm:t>
        <a:bodyPr/>
        <a:lstStyle/>
        <a:p>
          <a:endParaRPr lang="sv-SE"/>
        </a:p>
      </dgm:t>
    </dgm:pt>
    <dgm:pt modelId="{F51139F8-623C-4C1A-83F8-346B8E63989F}" type="sibTrans" cxnId="{86F7B68F-41AE-4176-A8B3-000685BC8763}">
      <dgm:prSet/>
      <dgm:spPr/>
      <dgm:t>
        <a:bodyPr/>
        <a:lstStyle/>
        <a:p>
          <a:endParaRPr lang="sv-SE"/>
        </a:p>
      </dgm:t>
    </dgm:pt>
    <dgm:pt modelId="{77B5B5A4-F0C3-4B44-9CD9-6D73E13224AE}">
      <dgm:prSet/>
      <dgm:spPr/>
      <dgm:t>
        <a:bodyPr/>
        <a:lstStyle/>
        <a:p>
          <a:pPr rtl="0"/>
          <a:r>
            <a:rPr lang="sv-SE" dirty="0"/>
            <a:t>ger verktyg för att motverka brottslighet med egna åtgärder samt signalerar det till Kronofogden eller till annan myndighet. </a:t>
          </a:r>
        </a:p>
      </dgm:t>
    </dgm:pt>
    <dgm:pt modelId="{DB7A215D-B2B0-448B-A68A-39321CE877F1}" type="parTrans" cxnId="{473929B7-97C1-4EC5-8B9B-977CC77E7639}">
      <dgm:prSet/>
      <dgm:spPr/>
      <dgm:t>
        <a:bodyPr/>
        <a:lstStyle/>
        <a:p>
          <a:endParaRPr lang="sv-SE"/>
        </a:p>
      </dgm:t>
    </dgm:pt>
    <dgm:pt modelId="{1D8368E5-FD80-41FA-B633-6B7E33791A15}" type="sibTrans" cxnId="{473929B7-97C1-4EC5-8B9B-977CC77E7639}">
      <dgm:prSet/>
      <dgm:spPr/>
      <dgm:t>
        <a:bodyPr/>
        <a:lstStyle/>
        <a:p>
          <a:endParaRPr lang="sv-SE"/>
        </a:p>
      </dgm:t>
    </dgm:pt>
    <dgm:pt modelId="{A9DE337E-20F6-48AD-BC4B-ADE854AC11EB}" type="pres">
      <dgm:prSet presAssocID="{D0D46DE8-D5EF-483C-8907-29A01C1C1AE9}" presName="Name0" presStyleCnt="0">
        <dgm:presLayoutVars>
          <dgm:chPref val="1"/>
          <dgm:dir/>
          <dgm:animOne val="branch"/>
          <dgm:animLvl val="lvl"/>
          <dgm:resizeHandles/>
        </dgm:presLayoutVars>
      </dgm:prSet>
      <dgm:spPr/>
    </dgm:pt>
    <dgm:pt modelId="{DF79BAD0-470E-4F6D-9031-5A66F32FB06F}" type="pres">
      <dgm:prSet presAssocID="{2D9B7F7E-3E55-4B36-AEA0-1784243801D8}" presName="vertOne" presStyleCnt="0"/>
      <dgm:spPr/>
    </dgm:pt>
    <dgm:pt modelId="{F920AAC3-9CE6-473F-B1F0-996D0E4D0907}" type="pres">
      <dgm:prSet presAssocID="{2D9B7F7E-3E55-4B36-AEA0-1784243801D8}" presName="txOne" presStyleLbl="node0" presStyleIdx="0" presStyleCnt="1">
        <dgm:presLayoutVars>
          <dgm:chPref val="3"/>
        </dgm:presLayoutVars>
      </dgm:prSet>
      <dgm:spPr/>
    </dgm:pt>
    <dgm:pt modelId="{204CB176-6F6C-41D3-833F-665A5C950D5F}" type="pres">
      <dgm:prSet presAssocID="{2D9B7F7E-3E55-4B36-AEA0-1784243801D8}" presName="parTransOne" presStyleCnt="0"/>
      <dgm:spPr/>
    </dgm:pt>
    <dgm:pt modelId="{6AC91F39-71B6-4829-BD6E-2666BCE51B12}" type="pres">
      <dgm:prSet presAssocID="{2D9B7F7E-3E55-4B36-AEA0-1784243801D8}" presName="horzOne" presStyleCnt="0"/>
      <dgm:spPr/>
    </dgm:pt>
    <dgm:pt modelId="{F0A671B8-8E1D-4176-9335-9D5BBBA8A8A5}" type="pres">
      <dgm:prSet presAssocID="{594595F0-ECAF-477E-835D-F89AFD995122}" presName="vertTwo" presStyleCnt="0"/>
      <dgm:spPr/>
    </dgm:pt>
    <dgm:pt modelId="{01A42E68-61A9-43E3-8014-F5F7CC4DB228}" type="pres">
      <dgm:prSet presAssocID="{594595F0-ECAF-477E-835D-F89AFD995122}" presName="txTwo" presStyleLbl="node2" presStyleIdx="0" presStyleCnt="3">
        <dgm:presLayoutVars>
          <dgm:chPref val="3"/>
        </dgm:presLayoutVars>
      </dgm:prSet>
      <dgm:spPr/>
    </dgm:pt>
    <dgm:pt modelId="{9803A7DA-D015-4E3F-B503-322654875F0B}" type="pres">
      <dgm:prSet presAssocID="{594595F0-ECAF-477E-835D-F89AFD995122}" presName="horzTwo" presStyleCnt="0"/>
      <dgm:spPr/>
    </dgm:pt>
    <dgm:pt modelId="{8E68324B-CDBF-4A77-B65C-7189C1633D54}" type="pres">
      <dgm:prSet presAssocID="{79967B09-7BAD-4FBE-85A2-A48183E0FCC5}" presName="sibSpaceTwo" presStyleCnt="0"/>
      <dgm:spPr/>
    </dgm:pt>
    <dgm:pt modelId="{2081B35F-030B-47DD-9C34-4A77D7D2C38B}" type="pres">
      <dgm:prSet presAssocID="{A2A04823-52BB-48FF-A50E-10D94E52C904}" presName="vertTwo" presStyleCnt="0"/>
      <dgm:spPr/>
    </dgm:pt>
    <dgm:pt modelId="{B67A8D79-8739-473D-AFEA-8074AB6595BA}" type="pres">
      <dgm:prSet presAssocID="{A2A04823-52BB-48FF-A50E-10D94E52C904}" presName="txTwo" presStyleLbl="node2" presStyleIdx="1" presStyleCnt="3">
        <dgm:presLayoutVars>
          <dgm:chPref val="3"/>
        </dgm:presLayoutVars>
      </dgm:prSet>
      <dgm:spPr/>
    </dgm:pt>
    <dgm:pt modelId="{B9D719AF-FDFC-4A88-8E78-BD9E8EDEEDA0}" type="pres">
      <dgm:prSet presAssocID="{A2A04823-52BB-48FF-A50E-10D94E52C904}" presName="horzTwo" presStyleCnt="0"/>
      <dgm:spPr/>
    </dgm:pt>
    <dgm:pt modelId="{5B1E5573-8435-4E02-8F6C-6D524965B5C0}" type="pres">
      <dgm:prSet presAssocID="{F51139F8-623C-4C1A-83F8-346B8E63989F}" presName="sibSpaceTwo" presStyleCnt="0"/>
      <dgm:spPr/>
    </dgm:pt>
    <dgm:pt modelId="{845CDC6E-1471-4F78-A1FD-3E466DBDF7AA}" type="pres">
      <dgm:prSet presAssocID="{77B5B5A4-F0C3-4B44-9CD9-6D73E13224AE}" presName="vertTwo" presStyleCnt="0"/>
      <dgm:spPr/>
    </dgm:pt>
    <dgm:pt modelId="{58736074-2E14-40BE-8651-B59747A9981F}" type="pres">
      <dgm:prSet presAssocID="{77B5B5A4-F0C3-4B44-9CD9-6D73E13224AE}" presName="txTwo" presStyleLbl="node2" presStyleIdx="2" presStyleCnt="3">
        <dgm:presLayoutVars>
          <dgm:chPref val="3"/>
        </dgm:presLayoutVars>
      </dgm:prSet>
      <dgm:spPr/>
    </dgm:pt>
    <dgm:pt modelId="{3851DE51-59AD-4686-AD71-CCC290CDBA1F}" type="pres">
      <dgm:prSet presAssocID="{77B5B5A4-F0C3-4B44-9CD9-6D73E13224AE}" presName="horzTwo" presStyleCnt="0"/>
      <dgm:spPr/>
    </dgm:pt>
  </dgm:ptLst>
  <dgm:cxnLst>
    <dgm:cxn modelId="{68497C06-167A-4B41-9F3C-FBA2D15422C6}" type="presOf" srcId="{A2A04823-52BB-48FF-A50E-10D94E52C904}" destId="{B67A8D79-8739-473D-AFEA-8074AB6595BA}" srcOrd="0" destOrd="0" presId="urn:microsoft.com/office/officeart/2005/8/layout/hierarchy4"/>
    <dgm:cxn modelId="{EC2FD30A-FE91-4D5E-B003-04F7622E2D44}" type="presOf" srcId="{D0D46DE8-D5EF-483C-8907-29A01C1C1AE9}" destId="{A9DE337E-20F6-48AD-BC4B-ADE854AC11EB}" srcOrd="0" destOrd="0" presId="urn:microsoft.com/office/officeart/2005/8/layout/hierarchy4"/>
    <dgm:cxn modelId="{05DC9E6E-EAE9-4A5D-9105-66BD12E75685}" type="presOf" srcId="{77B5B5A4-F0C3-4B44-9CD9-6D73E13224AE}" destId="{58736074-2E14-40BE-8651-B59747A9981F}" srcOrd="0" destOrd="0" presId="urn:microsoft.com/office/officeart/2005/8/layout/hierarchy4"/>
    <dgm:cxn modelId="{0FEE1C82-7F53-4ECE-AA48-7C10C15AA795}" type="presOf" srcId="{2D9B7F7E-3E55-4B36-AEA0-1784243801D8}" destId="{F920AAC3-9CE6-473F-B1F0-996D0E4D0907}" srcOrd="0" destOrd="0" presId="urn:microsoft.com/office/officeart/2005/8/layout/hierarchy4"/>
    <dgm:cxn modelId="{4704C485-C4B6-4631-B8CA-64CE0F792728}" srcId="{2D9B7F7E-3E55-4B36-AEA0-1784243801D8}" destId="{594595F0-ECAF-477E-835D-F89AFD995122}" srcOrd="0" destOrd="0" parTransId="{05CFE95D-5F39-436D-BD7C-27084F1F7394}" sibTransId="{79967B09-7BAD-4FBE-85A2-A48183E0FCC5}"/>
    <dgm:cxn modelId="{86F7B68F-41AE-4176-A8B3-000685BC8763}" srcId="{2D9B7F7E-3E55-4B36-AEA0-1784243801D8}" destId="{A2A04823-52BB-48FF-A50E-10D94E52C904}" srcOrd="1" destOrd="0" parTransId="{444DA409-192E-45A6-87C6-17FE7D967D7F}" sibTransId="{F51139F8-623C-4C1A-83F8-346B8E63989F}"/>
    <dgm:cxn modelId="{473929B7-97C1-4EC5-8B9B-977CC77E7639}" srcId="{2D9B7F7E-3E55-4B36-AEA0-1784243801D8}" destId="{77B5B5A4-F0C3-4B44-9CD9-6D73E13224AE}" srcOrd="2" destOrd="0" parTransId="{DB7A215D-B2B0-448B-A68A-39321CE877F1}" sibTransId="{1D8368E5-FD80-41FA-B633-6B7E33791A15}"/>
    <dgm:cxn modelId="{F813C1C2-9C7D-41E4-9E9A-695EA0316D92}" type="presOf" srcId="{594595F0-ECAF-477E-835D-F89AFD995122}" destId="{01A42E68-61A9-43E3-8014-F5F7CC4DB228}" srcOrd="0" destOrd="0" presId="urn:microsoft.com/office/officeart/2005/8/layout/hierarchy4"/>
    <dgm:cxn modelId="{8C8F5AF9-4015-4B1E-9224-B1504B1F749F}" srcId="{D0D46DE8-D5EF-483C-8907-29A01C1C1AE9}" destId="{2D9B7F7E-3E55-4B36-AEA0-1784243801D8}" srcOrd="0" destOrd="0" parTransId="{A3874A1E-1C58-43D8-A4E8-F0390E8090E7}" sibTransId="{EC8FA471-746E-4A71-BF98-4D9E73885F2A}"/>
    <dgm:cxn modelId="{EFFF4157-222C-4634-BAAE-9B790F1D53B1}" type="presParOf" srcId="{A9DE337E-20F6-48AD-BC4B-ADE854AC11EB}" destId="{DF79BAD0-470E-4F6D-9031-5A66F32FB06F}" srcOrd="0" destOrd="0" presId="urn:microsoft.com/office/officeart/2005/8/layout/hierarchy4"/>
    <dgm:cxn modelId="{47A801C5-09EF-4F8E-9D05-2E76B69A4169}" type="presParOf" srcId="{DF79BAD0-470E-4F6D-9031-5A66F32FB06F}" destId="{F920AAC3-9CE6-473F-B1F0-996D0E4D0907}" srcOrd="0" destOrd="0" presId="urn:microsoft.com/office/officeart/2005/8/layout/hierarchy4"/>
    <dgm:cxn modelId="{38C38298-F6DC-434B-A0C2-CEEAA64BB3BB}" type="presParOf" srcId="{DF79BAD0-470E-4F6D-9031-5A66F32FB06F}" destId="{204CB176-6F6C-41D3-833F-665A5C950D5F}" srcOrd="1" destOrd="0" presId="urn:microsoft.com/office/officeart/2005/8/layout/hierarchy4"/>
    <dgm:cxn modelId="{64F5F2A0-4757-4A9E-BCC3-286707B13F1C}" type="presParOf" srcId="{DF79BAD0-470E-4F6D-9031-5A66F32FB06F}" destId="{6AC91F39-71B6-4829-BD6E-2666BCE51B12}" srcOrd="2" destOrd="0" presId="urn:microsoft.com/office/officeart/2005/8/layout/hierarchy4"/>
    <dgm:cxn modelId="{DC90A254-44A7-4F79-8807-F64605A5DAEC}" type="presParOf" srcId="{6AC91F39-71B6-4829-BD6E-2666BCE51B12}" destId="{F0A671B8-8E1D-4176-9335-9D5BBBA8A8A5}" srcOrd="0" destOrd="0" presId="urn:microsoft.com/office/officeart/2005/8/layout/hierarchy4"/>
    <dgm:cxn modelId="{5B985A9F-AC48-4772-906E-7E1634E39E8D}" type="presParOf" srcId="{F0A671B8-8E1D-4176-9335-9D5BBBA8A8A5}" destId="{01A42E68-61A9-43E3-8014-F5F7CC4DB228}" srcOrd="0" destOrd="0" presId="urn:microsoft.com/office/officeart/2005/8/layout/hierarchy4"/>
    <dgm:cxn modelId="{E3086E10-AD05-4F0D-89F5-41558BF2BC56}" type="presParOf" srcId="{F0A671B8-8E1D-4176-9335-9D5BBBA8A8A5}" destId="{9803A7DA-D015-4E3F-B503-322654875F0B}" srcOrd="1" destOrd="0" presId="urn:microsoft.com/office/officeart/2005/8/layout/hierarchy4"/>
    <dgm:cxn modelId="{D8ACABF9-D609-4ACB-81B4-8871581B1727}" type="presParOf" srcId="{6AC91F39-71B6-4829-BD6E-2666BCE51B12}" destId="{8E68324B-CDBF-4A77-B65C-7189C1633D54}" srcOrd="1" destOrd="0" presId="urn:microsoft.com/office/officeart/2005/8/layout/hierarchy4"/>
    <dgm:cxn modelId="{DE7B499F-91E1-444B-B775-E041A834803B}" type="presParOf" srcId="{6AC91F39-71B6-4829-BD6E-2666BCE51B12}" destId="{2081B35F-030B-47DD-9C34-4A77D7D2C38B}" srcOrd="2" destOrd="0" presId="urn:microsoft.com/office/officeart/2005/8/layout/hierarchy4"/>
    <dgm:cxn modelId="{FD700B46-11E5-4AE5-A672-4D494D85346E}" type="presParOf" srcId="{2081B35F-030B-47DD-9C34-4A77D7D2C38B}" destId="{B67A8D79-8739-473D-AFEA-8074AB6595BA}" srcOrd="0" destOrd="0" presId="urn:microsoft.com/office/officeart/2005/8/layout/hierarchy4"/>
    <dgm:cxn modelId="{B8C8F8D6-D8EF-4FA3-8805-C0BAA9552BE6}" type="presParOf" srcId="{2081B35F-030B-47DD-9C34-4A77D7D2C38B}" destId="{B9D719AF-FDFC-4A88-8E78-BD9E8EDEEDA0}" srcOrd="1" destOrd="0" presId="urn:microsoft.com/office/officeart/2005/8/layout/hierarchy4"/>
    <dgm:cxn modelId="{CC0D9448-4C74-4996-92E4-F93C535F368D}" type="presParOf" srcId="{6AC91F39-71B6-4829-BD6E-2666BCE51B12}" destId="{5B1E5573-8435-4E02-8F6C-6D524965B5C0}" srcOrd="3" destOrd="0" presId="urn:microsoft.com/office/officeart/2005/8/layout/hierarchy4"/>
    <dgm:cxn modelId="{C88789B8-8A57-4F96-BA37-AE2AAB395079}" type="presParOf" srcId="{6AC91F39-71B6-4829-BD6E-2666BCE51B12}" destId="{845CDC6E-1471-4F78-A1FD-3E466DBDF7AA}" srcOrd="4" destOrd="0" presId="urn:microsoft.com/office/officeart/2005/8/layout/hierarchy4"/>
    <dgm:cxn modelId="{91A6F057-73A1-4A74-9F3C-107A7B370F62}" type="presParOf" srcId="{845CDC6E-1471-4F78-A1FD-3E466DBDF7AA}" destId="{58736074-2E14-40BE-8651-B59747A9981F}" srcOrd="0" destOrd="0" presId="urn:microsoft.com/office/officeart/2005/8/layout/hierarchy4"/>
    <dgm:cxn modelId="{77680D6C-F964-4221-AD8A-AC7D702A038D}" type="presParOf" srcId="{845CDC6E-1471-4F78-A1FD-3E466DBDF7AA}" destId="{3851DE51-59AD-4686-AD71-CCC290CDBA1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BBB38A-63DB-4992-8E7C-2DE8E57D07BB}"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sv-SE"/>
        </a:p>
      </dgm:t>
    </dgm:pt>
    <dgm:pt modelId="{9B97B041-0E14-400B-971C-1034EF0F60C5}" type="pres">
      <dgm:prSet presAssocID="{44BBB38A-63DB-4992-8E7C-2DE8E57D07BB}" presName="Name0" presStyleCnt="0">
        <dgm:presLayoutVars>
          <dgm:dir/>
          <dgm:resizeHandles val="exact"/>
        </dgm:presLayoutVars>
      </dgm:prSet>
      <dgm:spPr/>
    </dgm:pt>
    <dgm:pt modelId="{94D9A2B5-ECF2-4ADD-A17A-5813480AD20B}" type="pres">
      <dgm:prSet presAssocID="{44BBB38A-63DB-4992-8E7C-2DE8E57D07BB}" presName="fgShape" presStyleLbl="fgShp" presStyleIdx="0" presStyleCnt="1" custScaleX="26617" custScaleY="2000000" custLinFactY="3018837" custLinFactNeighborX="-67967" custLinFactNeighborY="3100000"/>
      <dgm:spPr/>
    </dgm:pt>
    <dgm:pt modelId="{713EB391-3E99-479D-AC36-EC531EF54EAF}" type="pres">
      <dgm:prSet presAssocID="{44BBB38A-63DB-4992-8E7C-2DE8E57D07BB}" presName="linComp" presStyleCnt="0"/>
      <dgm:spPr/>
    </dgm:pt>
  </dgm:ptLst>
  <dgm:cxnLst>
    <dgm:cxn modelId="{4330383B-EDA6-4121-A3A0-113FA53BEC8A}" type="presOf" srcId="{44BBB38A-63DB-4992-8E7C-2DE8E57D07BB}" destId="{9B97B041-0E14-400B-971C-1034EF0F60C5}" srcOrd="0" destOrd="0" presId="urn:microsoft.com/office/officeart/2005/8/layout/hList7"/>
    <dgm:cxn modelId="{54C3443C-1EBD-45EA-9923-7484EF5FF0A5}" type="presParOf" srcId="{9B97B041-0E14-400B-971C-1034EF0F60C5}" destId="{94D9A2B5-ECF2-4ADD-A17A-5813480AD20B}" srcOrd="0" destOrd="0" presId="urn:microsoft.com/office/officeart/2005/8/layout/hList7"/>
    <dgm:cxn modelId="{65958430-5AF5-4610-9D38-12330A78E6FF}" type="presParOf" srcId="{9B97B041-0E14-400B-971C-1034EF0F60C5}" destId="{713EB391-3E99-479D-AC36-EC531EF54EAF}" srcOrd="1"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882E0A-583F-4EFB-B01F-4D636C826C2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sv-SE"/>
        </a:p>
      </dgm:t>
    </dgm:pt>
    <dgm:pt modelId="{276EA6FB-C06B-4C60-81E5-9636F5963EA0}">
      <dgm:prSet phldrT="[Text]" phldr="1"/>
      <dgm:spPr/>
      <dgm:t>
        <a:bodyPr/>
        <a:lstStyle/>
        <a:p>
          <a:endParaRPr lang="sv-SE"/>
        </a:p>
      </dgm:t>
    </dgm:pt>
    <dgm:pt modelId="{F0DA9B36-EC39-4937-8C24-AA0D5FDCBBC7}" type="parTrans" cxnId="{13953058-A6B0-4D59-9E1A-BD1BA88796DC}">
      <dgm:prSet/>
      <dgm:spPr/>
      <dgm:t>
        <a:bodyPr/>
        <a:lstStyle/>
        <a:p>
          <a:endParaRPr lang="sv-SE"/>
        </a:p>
      </dgm:t>
    </dgm:pt>
    <dgm:pt modelId="{883C35A9-B39E-4D18-94FB-257F1EE15A20}" type="sibTrans" cxnId="{13953058-A6B0-4D59-9E1A-BD1BA88796DC}">
      <dgm:prSet/>
      <dgm:spPr/>
      <dgm:t>
        <a:bodyPr/>
        <a:lstStyle/>
        <a:p>
          <a:endParaRPr lang="sv-SE"/>
        </a:p>
      </dgm:t>
    </dgm:pt>
    <dgm:pt modelId="{AEEE3B58-7875-4ED2-A4CB-925D235568E2}">
      <dgm:prSet phldrT="[Text]" custT="1"/>
      <dgm:spPr/>
      <dgm:t>
        <a:bodyPr/>
        <a:lstStyle/>
        <a:p>
          <a:r>
            <a:rPr lang="sv-SE" sz="1400" dirty="0"/>
            <a:t>Kronofogden</a:t>
          </a:r>
        </a:p>
      </dgm:t>
    </dgm:pt>
    <dgm:pt modelId="{26FA7300-44A9-4805-8375-749E64668741}" type="parTrans" cxnId="{F3A0BDA1-03B7-4958-A590-13D1D8D63AE4}">
      <dgm:prSet/>
      <dgm:spPr/>
      <dgm:t>
        <a:bodyPr/>
        <a:lstStyle/>
        <a:p>
          <a:endParaRPr lang="sv-SE"/>
        </a:p>
      </dgm:t>
    </dgm:pt>
    <dgm:pt modelId="{0BA89FB5-0AC5-4349-8981-C77ABADE3082}" type="sibTrans" cxnId="{F3A0BDA1-03B7-4958-A590-13D1D8D63AE4}">
      <dgm:prSet/>
      <dgm:spPr/>
      <dgm:t>
        <a:bodyPr/>
        <a:lstStyle/>
        <a:p>
          <a:endParaRPr lang="sv-SE"/>
        </a:p>
      </dgm:t>
    </dgm:pt>
    <dgm:pt modelId="{E47FA9D0-C74E-4A01-9D8A-592F9DBCFA1E}">
      <dgm:prSet phldrT="[Text]"/>
      <dgm:spPr/>
      <dgm:t>
        <a:bodyPr/>
        <a:lstStyle/>
        <a:p>
          <a:endParaRPr lang="sv-SE" sz="1200" dirty="0"/>
        </a:p>
      </dgm:t>
    </dgm:pt>
    <dgm:pt modelId="{9544559A-DD2A-4F38-85E7-BA2C5160BFC6}" type="parTrans" cxnId="{0039D15A-8DA2-4EE0-882E-6C16E8EF200D}">
      <dgm:prSet/>
      <dgm:spPr/>
      <dgm:t>
        <a:bodyPr/>
        <a:lstStyle/>
        <a:p>
          <a:endParaRPr lang="sv-SE"/>
        </a:p>
      </dgm:t>
    </dgm:pt>
    <dgm:pt modelId="{6FC2A820-207D-44F2-8803-F8734AA6149A}" type="sibTrans" cxnId="{0039D15A-8DA2-4EE0-882E-6C16E8EF200D}">
      <dgm:prSet/>
      <dgm:spPr/>
      <dgm:t>
        <a:bodyPr/>
        <a:lstStyle/>
        <a:p>
          <a:endParaRPr lang="sv-SE"/>
        </a:p>
      </dgm:t>
    </dgm:pt>
    <dgm:pt modelId="{8297101E-40D0-41A2-9605-1DE5FBF615F8}">
      <dgm:prSet phldrT="[Text]" phldr="1"/>
      <dgm:spPr/>
      <dgm:t>
        <a:bodyPr/>
        <a:lstStyle/>
        <a:p>
          <a:endParaRPr lang="sv-SE" dirty="0">
            <a:solidFill>
              <a:schemeClr val="bg1"/>
            </a:solidFill>
          </a:endParaRPr>
        </a:p>
      </dgm:t>
    </dgm:pt>
    <dgm:pt modelId="{83AF19C5-C111-46E1-B0A9-D5C3B6B18C41}" type="parTrans" cxnId="{B94FE8AC-E424-4D3F-8C50-A41810296B05}">
      <dgm:prSet/>
      <dgm:spPr/>
      <dgm:t>
        <a:bodyPr/>
        <a:lstStyle/>
        <a:p>
          <a:endParaRPr lang="sv-SE"/>
        </a:p>
      </dgm:t>
    </dgm:pt>
    <dgm:pt modelId="{B6274091-D3EF-42F9-AE93-5066E4299F0C}" type="sibTrans" cxnId="{B94FE8AC-E424-4D3F-8C50-A41810296B05}">
      <dgm:prSet/>
      <dgm:spPr/>
      <dgm:t>
        <a:bodyPr/>
        <a:lstStyle/>
        <a:p>
          <a:endParaRPr lang="sv-SE"/>
        </a:p>
      </dgm:t>
    </dgm:pt>
    <dgm:pt modelId="{30BC3F6C-9274-4851-87E9-7FFC09B1243A}">
      <dgm:prSet phldrT="[Text]" custT="1"/>
      <dgm:spPr/>
      <dgm:t>
        <a:bodyPr/>
        <a:lstStyle/>
        <a:p>
          <a:r>
            <a:rPr lang="sv-SE" sz="1400" dirty="0"/>
            <a:t>Lantmäteriets dagliga urval</a:t>
          </a:r>
          <a:r>
            <a:rPr lang="sv-SE" sz="1200" dirty="0"/>
            <a:t>	</a:t>
          </a:r>
        </a:p>
      </dgm:t>
    </dgm:pt>
    <dgm:pt modelId="{F2727D72-5F2E-471B-BF7E-0546A78588B7}" type="parTrans" cxnId="{9278B5B5-B5A0-43ED-8DB0-A65DBE58A6F0}">
      <dgm:prSet/>
      <dgm:spPr/>
      <dgm:t>
        <a:bodyPr/>
        <a:lstStyle/>
        <a:p>
          <a:endParaRPr lang="sv-SE"/>
        </a:p>
      </dgm:t>
    </dgm:pt>
    <dgm:pt modelId="{E187C343-C153-4AEC-9A4E-A602506391DE}" type="sibTrans" cxnId="{9278B5B5-B5A0-43ED-8DB0-A65DBE58A6F0}">
      <dgm:prSet/>
      <dgm:spPr/>
      <dgm:t>
        <a:bodyPr/>
        <a:lstStyle/>
        <a:p>
          <a:endParaRPr lang="sv-SE"/>
        </a:p>
      </dgm:t>
    </dgm:pt>
    <dgm:pt modelId="{CDBA7D75-FB42-4385-A99B-EB4DF589FAA4}">
      <dgm:prSet phldrT="[Text]" phldr="1"/>
      <dgm:spPr/>
      <dgm:t>
        <a:bodyPr/>
        <a:lstStyle/>
        <a:p>
          <a:endParaRPr lang="sv-SE" dirty="0">
            <a:solidFill>
              <a:schemeClr val="bg1"/>
            </a:solidFill>
          </a:endParaRPr>
        </a:p>
      </dgm:t>
    </dgm:pt>
    <dgm:pt modelId="{34E339FD-725A-4D20-8455-97EE7844EAD7}" type="parTrans" cxnId="{7EA63446-13CF-46C5-9FE4-98BB1ACE70CE}">
      <dgm:prSet/>
      <dgm:spPr/>
      <dgm:t>
        <a:bodyPr/>
        <a:lstStyle/>
        <a:p>
          <a:endParaRPr lang="sv-SE"/>
        </a:p>
      </dgm:t>
    </dgm:pt>
    <dgm:pt modelId="{9E3F2256-A412-4F4E-81EA-14FB16800409}" type="sibTrans" cxnId="{7EA63446-13CF-46C5-9FE4-98BB1ACE70CE}">
      <dgm:prSet/>
      <dgm:spPr/>
      <dgm:t>
        <a:bodyPr/>
        <a:lstStyle/>
        <a:p>
          <a:endParaRPr lang="sv-SE"/>
        </a:p>
      </dgm:t>
    </dgm:pt>
    <dgm:pt modelId="{1BE41D5C-8A43-4D75-9B7E-09C293862703}">
      <dgm:prSet phldrT="[Text]" custT="1"/>
      <dgm:spPr/>
      <dgm:t>
        <a:bodyPr/>
        <a:lstStyle/>
        <a:p>
          <a:r>
            <a:rPr lang="sv-SE" sz="1400" dirty="0"/>
            <a:t>Övriga myndigheter</a:t>
          </a:r>
        </a:p>
      </dgm:t>
    </dgm:pt>
    <dgm:pt modelId="{F3DCBA01-0786-49E2-929E-9648869CC369}" type="parTrans" cxnId="{71B91994-17D7-45DF-85AE-E59C64E25627}">
      <dgm:prSet/>
      <dgm:spPr/>
      <dgm:t>
        <a:bodyPr/>
        <a:lstStyle/>
        <a:p>
          <a:endParaRPr lang="sv-SE"/>
        </a:p>
      </dgm:t>
    </dgm:pt>
    <dgm:pt modelId="{CFE87805-9511-4650-A2EF-82D98A873574}" type="sibTrans" cxnId="{71B91994-17D7-45DF-85AE-E59C64E25627}">
      <dgm:prSet/>
      <dgm:spPr/>
      <dgm:t>
        <a:bodyPr/>
        <a:lstStyle/>
        <a:p>
          <a:endParaRPr lang="sv-SE"/>
        </a:p>
      </dgm:t>
    </dgm:pt>
    <dgm:pt modelId="{A78488DB-178E-4962-9C1D-A474D701FCBF}">
      <dgm:prSet phldrT="[Text]"/>
      <dgm:spPr/>
      <dgm:t>
        <a:bodyPr/>
        <a:lstStyle/>
        <a:p>
          <a:endParaRPr lang="sv-SE" sz="1200" dirty="0">
            <a:solidFill>
              <a:schemeClr val="tx1"/>
            </a:solidFill>
          </a:endParaRPr>
        </a:p>
      </dgm:t>
    </dgm:pt>
    <dgm:pt modelId="{A98D75CF-27E6-4FC2-BFC5-A6E5F1F70E27}" type="parTrans" cxnId="{EA2FBFD0-4625-443B-9DF9-2FC9B8395D91}">
      <dgm:prSet/>
      <dgm:spPr/>
      <dgm:t>
        <a:bodyPr/>
        <a:lstStyle/>
        <a:p>
          <a:endParaRPr lang="sv-SE"/>
        </a:p>
      </dgm:t>
    </dgm:pt>
    <dgm:pt modelId="{7A5026F6-0072-4B65-B9D4-5A239F5E25CD}" type="sibTrans" cxnId="{EA2FBFD0-4625-443B-9DF9-2FC9B8395D91}">
      <dgm:prSet/>
      <dgm:spPr/>
      <dgm:t>
        <a:bodyPr/>
        <a:lstStyle/>
        <a:p>
          <a:endParaRPr lang="sv-SE"/>
        </a:p>
      </dgm:t>
    </dgm:pt>
    <dgm:pt modelId="{1173E389-AEA6-4CCD-8E88-ABD98622EE03}">
      <dgm:prSet phldrT="[Text]" custT="1"/>
      <dgm:spPr/>
      <dgm:t>
        <a:bodyPr/>
        <a:lstStyle/>
        <a:p>
          <a:r>
            <a:rPr lang="sv-SE" sz="1400" dirty="0">
              <a:solidFill>
                <a:schemeClr val="tx1"/>
              </a:solidFill>
            </a:rPr>
            <a:t>Urval med analys</a:t>
          </a:r>
        </a:p>
      </dgm:t>
    </dgm:pt>
    <dgm:pt modelId="{E96CEE59-A62D-4F1E-BFDE-EF7CCBE483D8}" type="parTrans" cxnId="{2E96AF77-3E36-4EDC-BBA3-34D76ACDFFE9}">
      <dgm:prSet/>
      <dgm:spPr/>
      <dgm:t>
        <a:bodyPr/>
        <a:lstStyle/>
        <a:p>
          <a:endParaRPr lang="sv-SE"/>
        </a:p>
      </dgm:t>
    </dgm:pt>
    <dgm:pt modelId="{9CCFBF6F-DCA4-4717-B3D0-49F83FCCC364}" type="sibTrans" cxnId="{2E96AF77-3E36-4EDC-BBA3-34D76ACDFFE9}">
      <dgm:prSet/>
      <dgm:spPr/>
      <dgm:t>
        <a:bodyPr/>
        <a:lstStyle/>
        <a:p>
          <a:endParaRPr lang="sv-SE"/>
        </a:p>
      </dgm:t>
    </dgm:pt>
    <dgm:pt modelId="{CDBC42AD-F30C-4FA6-AE6C-A4FCFF62BDA7}">
      <dgm:prSet custT="1"/>
      <dgm:spPr/>
      <dgm:t>
        <a:bodyPr/>
        <a:lstStyle/>
        <a:p>
          <a:r>
            <a:rPr lang="sv-SE" sz="1400" dirty="0">
              <a:solidFill>
                <a:schemeClr val="tx1"/>
              </a:solidFill>
            </a:rPr>
            <a:t>Automatisk inhämtning</a:t>
          </a:r>
        </a:p>
      </dgm:t>
    </dgm:pt>
    <dgm:pt modelId="{88B4B9F6-9DF4-4913-9456-5D963BC1E67B}" type="parTrans" cxnId="{2D1B22A2-8300-4E90-9E98-6FCEDE1A2C76}">
      <dgm:prSet/>
      <dgm:spPr/>
      <dgm:t>
        <a:bodyPr/>
        <a:lstStyle/>
        <a:p>
          <a:endParaRPr lang="sv-SE"/>
        </a:p>
      </dgm:t>
    </dgm:pt>
    <dgm:pt modelId="{6385F2A4-DEA1-4EF0-B74F-072CE28EE1F4}" type="sibTrans" cxnId="{2D1B22A2-8300-4E90-9E98-6FCEDE1A2C76}">
      <dgm:prSet/>
      <dgm:spPr/>
      <dgm:t>
        <a:bodyPr/>
        <a:lstStyle/>
        <a:p>
          <a:endParaRPr lang="sv-SE"/>
        </a:p>
      </dgm:t>
    </dgm:pt>
    <dgm:pt modelId="{C6EF4B22-C4C5-4042-B8BA-DC022F0B6464}">
      <dgm:prSet/>
      <dgm:spPr/>
      <dgm:t>
        <a:bodyPr/>
        <a:lstStyle/>
        <a:p>
          <a:endParaRPr lang="sv-SE" sz="1200" dirty="0"/>
        </a:p>
      </dgm:t>
    </dgm:pt>
    <dgm:pt modelId="{3690CDA8-1308-41BF-8AB7-A39270257398}" type="parTrans" cxnId="{72AD825D-0677-4BEA-82FD-9CDD49117710}">
      <dgm:prSet/>
      <dgm:spPr/>
      <dgm:t>
        <a:bodyPr/>
        <a:lstStyle/>
        <a:p>
          <a:endParaRPr lang="sv-SE"/>
        </a:p>
      </dgm:t>
    </dgm:pt>
    <dgm:pt modelId="{2F75C213-3B91-4379-B394-5556B008197A}" type="sibTrans" cxnId="{72AD825D-0677-4BEA-82FD-9CDD49117710}">
      <dgm:prSet/>
      <dgm:spPr/>
      <dgm:t>
        <a:bodyPr/>
        <a:lstStyle/>
        <a:p>
          <a:endParaRPr lang="sv-SE"/>
        </a:p>
      </dgm:t>
    </dgm:pt>
    <dgm:pt modelId="{E9CDCF68-D551-49F8-80AF-CFC4A2EA5BA9}">
      <dgm:prSet phldrT="[Text]" custT="1"/>
      <dgm:spPr/>
      <dgm:t>
        <a:bodyPr/>
        <a:lstStyle/>
        <a:p>
          <a:r>
            <a:rPr lang="sv-SE" sz="1400" dirty="0">
              <a:solidFill>
                <a:schemeClr val="tx1"/>
              </a:solidFill>
            </a:rPr>
            <a:t>Manuell fråga</a:t>
          </a:r>
          <a:r>
            <a:rPr lang="sv-SE" sz="1200" dirty="0"/>
            <a:t>	</a:t>
          </a:r>
        </a:p>
      </dgm:t>
    </dgm:pt>
    <dgm:pt modelId="{27640144-DBB5-4511-AF2E-8143688A46B1}" type="parTrans" cxnId="{D2032AA6-1A6D-4370-AC88-A8E1D738E83F}">
      <dgm:prSet/>
      <dgm:spPr/>
      <dgm:t>
        <a:bodyPr/>
        <a:lstStyle/>
        <a:p>
          <a:endParaRPr lang="sv-SE"/>
        </a:p>
      </dgm:t>
    </dgm:pt>
    <dgm:pt modelId="{CC49BAA4-293D-463F-9E1E-343D40A85A33}" type="sibTrans" cxnId="{D2032AA6-1A6D-4370-AC88-A8E1D738E83F}">
      <dgm:prSet/>
      <dgm:spPr/>
      <dgm:t>
        <a:bodyPr/>
        <a:lstStyle/>
        <a:p>
          <a:endParaRPr lang="sv-SE"/>
        </a:p>
      </dgm:t>
    </dgm:pt>
    <dgm:pt modelId="{E82150B8-3929-4CC9-A26D-0531F827667C}">
      <dgm:prSet custT="1"/>
      <dgm:spPr/>
      <dgm:t>
        <a:bodyPr/>
        <a:lstStyle/>
        <a:p>
          <a:r>
            <a:rPr lang="sv-SE" sz="1400" dirty="0">
              <a:solidFill>
                <a:schemeClr val="tx1"/>
              </a:solidFill>
            </a:rPr>
            <a:t>Automatisk inhämtning</a:t>
          </a:r>
        </a:p>
      </dgm:t>
    </dgm:pt>
    <dgm:pt modelId="{D84BDE2D-3B07-4FEC-8680-8687291A57C9}" type="parTrans" cxnId="{D604C6E5-592E-4F57-9ACF-F324068C7BEF}">
      <dgm:prSet/>
      <dgm:spPr/>
      <dgm:t>
        <a:bodyPr/>
        <a:lstStyle/>
        <a:p>
          <a:endParaRPr lang="sv-SE"/>
        </a:p>
      </dgm:t>
    </dgm:pt>
    <dgm:pt modelId="{0B7D5121-C5C7-449F-AEA0-D8EE5D68F682}" type="sibTrans" cxnId="{D604C6E5-592E-4F57-9ACF-F324068C7BEF}">
      <dgm:prSet/>
      <dgm:spPr/>
      <dgm:t>
        <a:bodyPr/>
        <a:lstStyle/>
        <a:p>
          <a:endParaRPr lang="sv-SE"/>
        </a:p>
      </dgm:t>
    </dgm:pt>
    <dgm:pt modelId="{1C8DDDEE-E4FC-4976-862C-80550B42ACC0}">
      <dgm:prSet phldrT="[Text]"/>
      <dgm:spPr/>
      <dgm:t>
        <a:bodyPr/>
        <a:lstStyle/>
        <a:p>
          <a:endParaRPr lang="sv-SE" sz="1200" dirty="0"/>
        </a:p>
      </dgm:t>
    </dgm:pt>
    <dgm:pt modelId="{EDE99F66-DCDC-483B-8D7E-4903AC3C983F}" type="parTrans" cxnId="{D5EADF0D-8A4E-4239-B3A1-005B880221BD}">
      <dgm:prSet/>
      <dgm:spPr/>
      <dgm:t>
        <a:bodyPr/>
        <a:lstStyle/>
        <a:p>
          <a:endParaRPr lang="sv-SE"/>
        </a:p>
      </dgm:t>
    </dgm:pt>
    <dgm:pt modelId="{33D01246-EE41-4811-899E-97228ED6A644}" type="sibTrans" cxnId="{D5EADF0D-8A4E-4239-B3A1-005B880221BD}">
      <dgm:prSet/>
      <dgm:spPr/>
      <dgm:t>
        <a:bodyPr/>
        <a:lstStyle/>
        <a:p>
          <a:endParaRPr lang="sv-SE"/>
        </a:p>
      </dgm:t>
    </dgm:pt>
    <dgm:pt modelId="{4DAA52B7-73B6-4E40-86B3-1DB6B16F3F60}">
      <dgm:prSet phldrT="[Text]" custT="1"/>
      <dgm:spPr/>
      <dgm:t>
        <a:bodyPr/>
        <a:lstStyle/>
        <a:p>
          <a:r>
            <a:rPr lang="sv-SE" sz="1400" dirty="0">
              <a:solidFill>
                <a:schemeClr val="tx1"/>
              </a:solidFill>
            </a:rPr>
            <a:t>Sökresultat  öppna register</a:t>
          </a:r>
        </a:p>
      </dgm:t>
    </dgm:pt>
    <dgm:pt modelId="{C74A7448-F268-4C61-8B59-893058BC8B21}" type="parTrans" cxnId="{7550F142-43E5-4858-B737-A69C6E097A8B}">
      <dgm:prSet/>
      <dgm:spPr/>
      <dgm:t>
        <a:bodyPr/>
        <a:lstStyle/>
        <a:p>
          <a:endParaRPr lang="sv-SE"/>
        </a:p>
      </dgm:t>
    </dgm:pt>
    <dgm:pt modelId="{5B596673-067B-406C-8207-5C119BE0C3D3}" type="sibTrans" cxnId="{7550F142-43E5-4858-B737-A69C6E097A8B}">
      <dgm:prSet/>
      <dgm:spPr/>
      <dgm:t>
        <a:bodyPr/>
        <a:lstStyle/>
        <a:p>
          <a:endParaRPr lang="sv-SE"/>
        </a:p>
      </dgm:t>
    </dgm:pt>
    <dgm:pt modelId="{41973669-8C4E-4F40-A166-AF332FF94593}">
      <dgm:prSet custT="1"/>
      <dgm:spPr/>
      <dgm:t>
        <a:bodyPr/>
        <a:lstStyle/>
        <a:p>
          <a:endParaRPr lang="sv-SE" sz="1400" dirty="0">
            <a:solidFill>
              <a:schemeClr val="tx1"/>
            </a:solidFill>
          </a:endParaRPr>
        </a:p>
      </dgm:t>
    </dgm:pt>
    <dgm:pt modelId="{B61577C1-7158-4456-BD08-89DDEBB2BC1B}" type="parTrans" cxnId="{54B5B9C0-7A2A-4466-BEA0-FF8623E8FE09}">
      <dgm:prSet/>
      <dgm:spPr/>
      <dgm:t>
        <a:bodyPr/>
        <a:lstStyle/>
        <a:p>
          <a:endParaRPr lang="sv-SE"/>
        </a:p>
      </dgm:t>
    </dgm:pt>
    <dgm:pt modelId="{21556A86-9ECC-43F8-9282-8F20DFCDD3B8}" type="sibTrans" cxnId="{54B5B9C0-7A2A-4466-BEA0-FF8623E8FE09}">
      <dgm:prSet/>
      <dgm:spPr/>
      <dgm:t>
        <a:bodyPr/>
        <a:lstStyle/>
        <a:p>
          <a:endParaRPr lang="sv-SE"/>
        </a:p>
      </dgm:t>
    </dgm:pt>
    <dgm:pt modelId="{D9835BCA-AD25-4DDC-A674-D6D99C6343AC}">
      <dgm:prSet/>
      <dgm:spPr/>
      <dgm:t>
        <a:bodyPr/>
        <a:lstStyle/>
        <a:p>
          <a:endParaRPr lang="sv-SE" sz="1200" dirty="0">
            <a:solidFill>
              <a:schemeClr val="tx1"/>
            </a:solidFill>
          </a:endParaRPr>
        </a:p>
      </dgm:t>
    </dgm:pt>
    <dgm:pt modelId="{C413A917-A507-475B-9EE3-DDFAA0075D2E}" type="parTrans" cxnId="{F50AD5A9-D64C-416C-9B29-E134427C690D}">
      <dgm:prSet/>
      <dgm:spPr/>
      <dgm:t>
        <a:bodyPr/>
        <a:lstStyle/>
        <a:p>
          <a:endParaRPr lang="sv-SE"/>
        </a:p>
      </dgm:t>
    </dgm:pt>
    <dgm:pt modelId="{065ED2CC-359E-4825-8104-B3E4CE85FD0C}" type="sibTrans" cxnId="{F50AD5A9-D64C-416C-9B29-E134427C690D}">
      <dgm:prSet/>
      <dgm:spPr/>
      <dgm:t>
        <a:bodyPr/>
        <a:lstStyle/>
        <a:p>
          <a:endParaRPr lang="sv-SE"/>
        </a:p>
      </dgm:t>
    </dgm:pt>
    <dgm:pt modelId="{80C992E7-16D1-449A-B683-C62638C444A0}">
      <dgm:prSet custT="1"/>
      <dgm:spPr/>
      <dgm:t>
        <a:bodyPr/>
        <a:lstStyle/>
        <a:p>
          <a:r>
            <a:rPr lang="sv-SE" sz="1400" dirty="0">
              <a:solidFill>
                <a:schemeClr val="tx1"/>
              </a:solidFill>
            </a:rPr>
            <a:t>Manuell fråga</a:t>
          </a:r>
        </a:p>
      </dgm:t>
    </dgm:pt>
    <dgm:pt modelId="{D02C362C-88A1-4A34-AF08-F260ADB2AB5A}" type="parTrans" cxnId="{070111A6-DDCC-4685-80F5-C03D391D9ED9}">
      <dgm:prSet/>
      <dgm:spPr/>
      <dgm:t>
        <a:bodyPr/>
        <a:lstStyle/>
        <a:p>
          <a:endParaRPr lang="sv-SE"/>
        </a:p>
      </dgm:t>
    </dgm:pt>
    <dgm:pt modelId="{5E4C8346-BA26-42C8-B07D-9989B086AEA1}" type="sibTrans" cxnId="{070111A6-DDCC-4685-80F5-C03D391D9ED9}">
      <dgm:prSet/>
      <dgm:spPr/>
      <dgm:t>
        <a:bodyPr/>
        <a:lstStyle/>
        <a:p>
          <a:endParaRPr lang="sv-SE"/>
        </a:p>
      </dgm:t>
    </dgm:pt>
    <dgm:pt modelId="{ED95CCD2-205E-4C6D-AD9B-88E73315E0EB}">
      <dgm:prSet/>
      <dgm:spPr/>
      <dgm:t>
        <a:bodyPr/>
        <a:lstStyle/>
        <a:p>
          <a:endParaRPr lang="sv-SE" sz="1200" dirty="0"/>
        </a:p>
      </dgm:t>
    </dgm:pt>
    <dgm:pt modelId="{FCD9F955-DBC5-4DB8-B5E8-86F55D0F746F}" type="parTrans" cxnId="{95DB93A7-6245-42BD-818C-044242E97851}">
      <dgm:prSet/>
      <dgm:spPr/>
      <dgm:t>
        <a:bodyPr/>
        <a:lstStyle/>
        <a:p>
          <a:endParaRPr lang="sv-SE"/>
        </a:p>
      </dgm:t>
    </dgm:pt>
    <dgm:pt modelId="{0BB524A7-F0B5-4FEB-9C88-EABC5F5952A5}" type="sibTrans" cxnId="{95DB93A7-6245-42BD-818C-044242E97851}">
      <dgm:prSet/>
      <dgm:spPr/>
      <dgm:t>
        <a:bodyPr/>
        <a:lstStyle/>
        <a:p>
          <a:endParaRPr lang="sv-SE"/>
        </a:p>
      </dgm:t>
    </dgm:pt>
    <dgm:pt modelId="{AD3408DA-A3C3-4A49-9D38-102514C2B11D}">
      <dgm:prSet/>
      <dgm:spPr/>
      <dgm:t>
        <a:bodyPr/>
        <a:lstStyle/>
        <a:p>
          <a:endParaRPr lang="sv-SE" sz="1200" dirty="0"/>
        </a:p>
      </dgm:t>
    </dgm:pt>
    <dgm:pt modelId="{C329179A-1CA3-4786-A5C4-9077D31FF4DE}" type="parTrans" cxnId="{2953C260-FBD9-4D8C-B9A1-2AE39B999138}">
      <dgm:prSet/>
      <dgm:spPr/>
      <dgm:t>
        <a:bodyPr/>
        <a:lstStyle/>
        <a:p>
          <a:endParaRPr lang="sv-SE"/>
        </a:p>
      </dgm:t>
    </dgm:pt>
    <dgm:pt modelId="{CDB47AE5-A4A8-422E-8020-EC2FEEED90B1}" type="sibTrans" cxnId="{2953C260-FBD9-4D8C-B9A1-2AE39B999138}">
      <dgm:prSet/>
      <dgm:spPr/>
      <dgm:t>
        <a:bodyPr/>
        <a:lstStyle/>
        <a:p>
          <a:endParaRPr lang="sv-SE"/>
        </a:p>
      </dgm:t>
    </dgm:pt>
    <dgm:pt modelId="{B4E7EA5F-092A-4F4D-8F8E-FA30E879B870}">
      <dgm:prSet custT="1"/>
      <dgm:spPr/>
      <dgm:t>
        <a:bodyPr/>
        <a:lstStyle/>
        <a:p>
          <a:endParaRPr lang="sv-SE" sz="1400" dirty="0">
            <a:solidFill>
              <a:schemeClr val="tx1"/>
            </a:solidFill>
          </a:endParaRPr>
        </a:p>
      </dgm:t>
    </dgm:pt>
    <dgm:pt modelId="{FE43D9E9-AAFA-4749-B58C-5C4EE77FF95E}" type="parTrans" cxnId="{2FA0F1F0-33A9-4731-AEE2-6C60AF947431}">
      <dgm:prSet/>
      <dgm:spPr/>
      <dgm:t>
        <a:bodyPr/>
        <a:lstStyle/>
        <a:p>
          <a:endParaRPr lang="sv-SE"/>
        </a:p>
      </dgm:t>
    </dgm:pt>
    <dgm:pt modelId="{92AB6C84-E82C-4302-B0CB-51C3689FF06A}" type="sibTrans" cxnId="{2FA0F1F0-33A9-4731-AEE2-6C60AF947431}">
      <dgm:prSet/>
      <dgm:spPr/>
      <dgm:t>
        <a:bodyPr/>
        <a:lstStyle/>
        <a:p>
          <a:endParaRPr lang="sv-SE"/>
        </a:p>
      </dgm:t>
    </dgm:pt>
    <dgm:pt modelId="{98AFBA88-E61B-4B69-9AC5-CB32BD1E5C83}">
      <dgm:prSet custT="1"/>
      <dgm:spPr/>
      <dgm:t>
        <a:bodyPr/>
        <a:lstStyle/>
        <a:p>
          <a:endParaRPr lang="sv-SE" sz="1400" dirty="0">
            <a:solidFill>
              <a:schemeClr val="tx1"/>
            </a:solidFill>
          </a:endParaRPr>
        </a:p>
      </dgm:t>
    </dgm:pt>
    <dgm:pt modelId="{E1228579-AC2B-4714-AEC0-8EE1D4FDA315}" type="parTrans" cxnId="{DE091DCA-B8A0-4552-B96D-22D148B85A0C}">
      <dgm:prSet/>
      <dgm:spPr/>
      <dgm:t>
        <a:bodyPr/>
        <a:lstStyle/>
        <a:p>
          <a:endParaRPr lang="sv-SE"/>
        </a:p>
      </dgm:t>
    </dgm:pt>
    <dgm:pt modelId="{783CDB2E-D4A4-47CB-A46F-85288AD1C40E}" type="sibTrans" cxnId="{DE091DCA-B8A0-4552-B96D-22D148B85A0C}">
      <dgm:prSet/>
      <dgm:spPr/>
      <dgm:t>
        <a:bodyPr/>
        <a:lstStyle/>
        <a:p>
          <a:endParaRPr lang="sv-SE"/>
        </a:p>
      </dgm:t>
    </dgm:pt>
    <dgm:pt modelId="{CDD322FB-070A-4BF9-8DB9-CA970BC09CC3}">
      <dgm:prSet custT="1"/>
      <dgm:spPr/>
      <dgm:t>
        <a:bodyPr/>
        <a:lstStyle/>
        <a:p>
          <a:endParaRPr lang="sv-SE" sz="1400" dirty="0">
            <a:solidFill>
              <a:schemeClr val="tx1"/>
            </a:solidFill>
          </a:endParaRPr>
        </a:p>
      </dgm:t>
    </dgm:pt>
    <dgm:pt modelId="{7F853ED6-E109-41D8-9341-ECF62673888E}" type="parTrans" cxnId="{1705F01F-B38A-4611-A7DB-724950ABF09C}">
      <dgm:prSet/>
      <dgm:spPr/>
      <dgm:t>
        <a:bodyPr/>
        <a:lstStyle/>
        <a:p>
          <a:endParaRPr lang="sv-SE"/>
        </a:p>
      </dgm:t>
    </dgm:pt>
    <dgm:pt modelId="{37CDA1CC-5115-4643-BB6A-45E38BB51792}" type="sibTrans" cxnId="{1705F01F-B38A-4611-A7DB-724950ABF09C}">
      <dgm:prSet/>
      <dgm:spPr/>
      <dgm:t>
        <a:bodyPr/>
        <a:lstStyle/>
        <a:p>
          <a:endParaRPr lang="sv-SE"/>
        </a:p>
      </dgm:t>
    </dgm:pt>
    <dgm:pt modelId="{A1DA620F-1B0E-46DA-8886-3A0733315F1E}">
      <dgm:prSet custT="1"/>
      <dgm:spPr/>
      <dgm:t>
        <a:bodyPr/>
        <a:lstStyle/>
        <a:p>
          <a:endParaRPr lang="sv-SE" sz="1400" dirty="0">
            <a:solidFill>
              <a:schemeClr val="tx1"/>
            </a:solidFill>
          </a:endParaRPr>
        </a:p>
      </dgm:t>
    </dgm:pt>
    <dgm:pt modelId="{61F8FA25-2ACF-487E-A08E-E012A830FAC7}" type="parTrans" cxnId="{31212A89-9659-405F-B5CC-A674806973D9}">
      <dgm:prSet/>
      <dgm:spPr/>
      <dgm:t>
        <a:bodyPr/>
        <a:lstStyle/>
        <a:p>
          <a:endParaRPr lang="sv-SE"/>
        </a:p>
      </dgm:t>
    </dgm:pt>
    <dgm:pt modelId="{5B837B83-5C5C-4F90-A402-E675F1ED4177}" type="sibTrans" cxnId="{31212A89-9659-405F-B5CC-A674806973D9}">
      <dgm:prSet/>
      <dgm:spPr/>
      <dgm:t>
        <a:bodyPr/>
        <a:lstStyle/>
        <a:p>
          <a:endParaRPr lang="sv-SE"/>
        </a:p>
      </dgm:t>
    </dgm:pt>
    <dgm:pt modelId="{83B6C252-734C-4C4D-BE95-317AE19C1A60}">
      <dgm:prSet custT="1"/>
      <dgm:spPr/>
      <dgm:t>
        <a:bodyPr/>
        <a:lstStyle/>
        <a:p>
          <a:endParaRPr lang="sv-SE" sz="1400" dirty="0">
            <a:solidFill>
              <a:schemeClr val="tx1"/>
            </a:solidFill>
          </a:endParaRPr>
        </a:p>
      </dgm:t>
    </dgm:pt>
    <dgm:pt modelId="{81684BF4-8C93-4B7A-8678-88C8BA40BED7}" type="parTrans" cxnId="{289D4212-EBDD-44F3-8E0C-48DD9B52B086}">
      <dgm:prSet/>
      <dgm:spPr/>
      <dgm:t>
        <a:bodyPr/>
        <a:lstStyle/>
        <a:p>
          <a:endParaRPr lang="sv-SE"/>
        </a:p>
      </dgm:t>
    </dgm:pt>
    <dgm:pt modelId="{1EFC34F3-9EE8-4C22-83E5-2B6BEB03199B}" type="sibTrans" cxnId="{289D4212-EBDD-44F3-8E0C-48DD9B52B086}">
      <dgm:prSet/>
      <dgm:spPr/>
      <dgm:t>
        <a:bodyPr/>
        <a:lstStyle/>
        <a:p>
          <a:endParaRPr lang="sv-SE"/>
        </a:p>
      </dgm:t>
    </dgm:pt>
    <dgm:pt modelId="{71ACB1D2-D0CB-44D8-BDD8-FBEF3BD63975}">
      <dgm:prSet custT="1"/>
      <dgm:spPr/>
      <dgm:t>
        <a:bodyPr/>
        <a:lstStyle/>
        <a:p>
          <a:endParaRPr lang="sv-SE" sz="1400" dirty="0">
            <a:solidFill>
              <a:schemeClr val="tx1"/>
            </a:solidFill>
          </a:endParaRPr>
        </a:p>
      </dgm:t>
    </dgm:pt>
    <dgm:pt modelId="{84687B81-EDEE-4995-A615-A42517213D1D}" type="parTrans" cxnId="{5E9B0A6A-AC70-4B57-AA45-9FDDD939F104}">
      <dgm:prSet/>
      <dgm:spPr/>
      <dgm:t>
        <a:bodyPr/>
        <a:lstStyle/>
        <a:p>
          <a:endParaRPr lang="sv-SE"/>
        </a:p>
      </dgm:t>
    </dgm:pt>
    <dgm:pt modelId="{D52C680A-EB7E-4E84-897B-0A1AEE3A586E}" type="sibTrans" cxnId="{5E9B0A6A-AC70-4B57-AA45-9FDDD939F104}">
      <dgm:prSet/>
      <dgm:spPr/>
      <dgm:t>
        <a:bodyPr/>
        <a:lstStyle/>
        <a:p>
          <a:endParaRPr lang="sv-SE"/>
        </a:p>
      </dgm:t>
    </dgm:pt>
    <dgm:pt modelId="{352B2C4D-F0F3-4EEF-ADC3-9358B0132282}">
      <dgm:prSet custT="1"/>
      <dgm:spPr/>
      <dgm:t>
        <a:bodyPr/>
        <a:lstStyle/>
        <a:p>
          <a:endParaRPr lang="sv-SE" sz="1400" dirty="0">
            <a:solidFill>
              <a:schemeClr val="tx1"/>
            </a:solidFill>
          </a:endParaRPr>
        </a:p>
      </dgm:t>
    </dgm:pt>
    <dgm:pt modelId="{2CC537EE-A354-4908-9CDD-8C1747F4A34C}" type="parTrans" cxnId="{E77294E0-8D8D-4CC9-A7F4-95025F741D91}">
      <dgm:prSet/>
      <dgm:spPr/>
      <dgm:t>
        <a:bodyPr/>
        <a:lstStyle/>
        <a:p>
          <a:endParaRPr lang="sv-SE"/>
        </a:p>
      </dgm:t>
    </dgm:pt>
    <dgm:pt modelId="{4B98B7DB-E02E-4609-9126-084BAC8AB1B1}" type="sibTrans" cxnId="{E77294E0-8D8D-4CC9-A7F4-95025F741D91}">
      <dgm:prSet/>
      <dgm:spPr/>
      <dgm:t>
        <a:bodyPr/>
        <a:lstStyle/>
        <a:p>
          <a:endParaRPr lang="sv-SE"/>
        </a:p>
      </dgm:t>
    </dgm:pt>
    <dgm:pt modelId="{26C9DF24-A77D-41AB-8389-DF0FD3040A3D}" type="pres">
      <dgm:prSet presAssocID="{3C882E0A-583F-4EFB-B01F-4D636C826C2B}" presName="linearFlow" presStyleCnt="0">
        <dgm:presLayoutVars>
          <dgm:dir/>
          <dgm:animLvl val="lvl"/>
          <dgm:resizeHandles/>
        </dgm:presLayoutVars>
      </dgm:prSet>
      <dgm:spPr/>
    </dgm:pt>
    <dgm:pt modelId="{B0F1A6C0-48E7-4265-9E92-7B8914EEBB77}" type="pres">
      <dgm:prSet presAssocID="{276EA6FB-C06B-4C60-81E5-9636F5963EA0}" presName="compositeNode" presStyleCnt="0">
        <dgm:presLayoutVars>
          <dgm:bulletEnabled val="1"/>
        </dgm:presLayoutVars>
      </dgm:prSet>
      <dgm:spPr/>
    </dgm:pt>
    <dgm:pt modelId="{37B9AC0B-05C3-45EC-84EB-761C0EA6C7DD}" type="pres">
      <dgm:prSet presAssocID="{276EA6FB-C06B-4C60-81E5-9636F5963EA0}" presName="image" presStyleLbl="fgImgPlace1" presStyleIdx="0" presStyleCnt="3" custFlipVert="0" custFlipHor="0" custScaleX="148160" custScaleY="5572" custLinFactNeighborX="34580" custLinFactNeighborY="-18305"/>
      <dgm:spPr>
        <a:noFill/>
        <a:ln>
          <a:noFill/>
        </a:ln>
      </dgm:spPr>
    </dgm:pt>
    <dgm:pt modelId="{5C33ED8B-E8AF-4D28-A8B1-3C2890DBE837}" type="pres">
      <dgm:prSet presAssocID="{276EA6FB-C06B-4C60-81E5-9636F5963EA0}" presName="childNode" presStyleLbl="node1" presStyleIdx="0" presStyleCnt="3" custScaleX="91968" custScaleY="128205" custLinFactNeighborX="-20179" custLinFactNeighborY="8626">
        <dgm:presLayoutVars>
          <dgm:bulletEnabled val="1"/>
        </dgm:presLayoutVars>
      </dgm:prSet>
      <dgm:spPr/>
    </dgm:pt>
    <dgm:pt modelId="{3003FAE3-3F13-4555-8F70-381B3185598D}" type="pres">
      <dgm:prSet presAssocID="{276EA6FB-C06B-4C60-81E5-9636F5963EA0}" presName="parentNode" presStyleLbl="revTx" presStyleIdx="0" presStyleCnt="3">
        <dgm:presLayoutVars>
          <dgm:chMax val="0"/>
          <dgm:bulletEnabled val="1"/>
        </dgm:presLayoutVars>
      </dgm:prSet>
      <dgm:spPr/>
    </dgm:pt>
    <dgm:pt modelId="{F4088463-E52B-4272-A233-D48C7C2E14DF}" type="pres">
      <dgm:prSet presAssocID="{883C35A9-B39E-4D18-94FB-257F1EE15A20}" presName="sibTrans" presStyleCnt="0"/>
      <dgm:spPr/>
    </dgm:pt>
    <dgm:pt modelId="{EF83489F-DF6D-43C1-BA21-7DC6C6DF4287}" type="pres">
      <dgm:prSet presAssocID="{8297101E-40D0-41A2-9605-1DE5FBF615F8}" presName="compositeNode" presStyleCnt="0">
        <dgm:presLayoutVars>
          <dgm:bulletEnabled val="1"/>
        </dgm:presLayoutVars>
      </dgm:prSet>
      <dgm:spPr/>
    </dgm:pt>
    <dgm:pt modelId="{4774AA4D-EF48-4DEC-A656-3DE42B1C2229}" type="pres">
      <dgm:prSet presAssocID="{8297101E-40D0-41A2-9605-1DE5FBF615F8}" presName="image" presStyleLbl="fgImgPlace1" presStyleIdx="1" presStyleCnt="3" custFlipVert="0" custScaleX="128411" custScaleY="5675" custLinFactX="36301" custLinFactNeighborX="100000" custLinFactNeighborY="717"/>
      <dgm:spPr>
        <a:noFill/>
        <a:ln>
          <a:noFill/>
        </a:ln>
      </dgm:spPr>
    </dgm:pt>
    <dgm:pt modelId="{5123640E-BA3F-4120-9E1E-F499AFA5DFF1}" type="pres">
      <dgm:prSet presAssocID="{8297101E-40D0-41A2-9605-1DE5FBF615F8}" presName="childNode" presStyleLbl="node1" presStyleIdx="1" presStyleCnt="3" custScaleY="128205" custLinFactNeighborX="-6160" custLinFactNeighborY="-1040">
        <dgm:presLayoutVars>
          <dgm:bulletEnabled val="1"/>
        </dgm:presLayoutVars>
      </dgm:prSet>
      <dgm:spPr/>
    </dgm:pt>
    <dgm:pt modelId="{C644451D-7B5A-4718-A21E-A7321B11DDC2}" type="pres">
      <dgm:prSet presAssocID="{8297101E-40D0-41A2-9605-1DE5FBF615F8}" presName="parentNode" presStyleLbl="revTx" presStyleIdx="1" presStyleCnt="3">
        <dgm:presLayoutVars>
          <dgm:chMax val="0"/>
          <dgm:bulletEnabled val="1"/>
        </dgm:presLayoutVars>
      </dgm:prSet>
      <dgm:spPr/>
    </dgm:pt>
    <dgm:pt modelId="{A611F462-F348-4AA1-9328-1ED699129B41}" type="pres">
      <dgm:prSet presAssocID="{B6274091-D3EF-42F9-AE93-5066E4299F0C}" presName="sibTrans" presStyleCnt="0"/>
      <dgm:spPr/>
    </dgm:pt>
    <dgm:pt modelId="{1E843B2D-8176-4484-9A63-9E030DFC7ED3}" type="pres">
      <dgm:prSet presAssocID="{CDBA7D75-FB42-4385-A99B-EB4DF589FAA4}" presName="compositeNode" presStyleCnt="0">
        <dgm:presLayoutVars>
          <dgm:bulletEnabled val="1"/>
        </dgm:presLayoutVars>
      </dgm:prSet>
      <dgm:spPr/>
    </dgm:pt>
    <dgm:pt modelId="{2EF92F10-E4DC-4AF7-95C9-17D67DFECE02}" type="pres">
      <dgm:prSet presAssocID="{CDBA7D75-FB42-4385-A99B-EB4DF589FAA4}" presName="image" presStyleLbl="fgImgPlace1" presStyleIdx="2" presStyleCnt="3" custFlipVert="0" custScaleX="155829" custScaleY="5312" custLinFactX="24505" custLinFactNeighborX="100000" custLinFactNeighborY="1521"/>
      <dgm:spPr>
        <a:noFill/>
        <a:ln>
          <a:noFill/>
        </a:ln>
      </dgm:spPr>
    </dgm:pt>
    <dgm:pt modelId="{212A8E63-791F-4F89-8CF8-1CF059F01D21}" type="pres">
      <dgm:prSet presAssocID="{CDBA7D75-FB42-4385-A99B-EB4DF589FAA4}" presName="childNode" presStyleLbl="node1" presStyleIdx="2" presStyleCnt="3" custScaleY="128205" custLinFactNeighborX="70" custLinFactNeighborY="-8160">
        <dgm:presLayoutVars>
          <dgm:bulletEnabled val="1"/>
        </dgm:presLayoutVars>
      </dgm:prSet>
      <dgm:spPr/>
    </dgm:pt>
    <dgm:pt modelId="{50F60015-8ED8-4ADB-9288-A38914C76D44}" type="pres">
      <dgm:prSet presAssocID="{CDBA7D75-FB42-4385-A99B-EB4DF589FAA4}" presName="parentNode" presStyleLbl="revTx" presStyleIdx="2" presStyleCnt="3">
        <dgm:presLayoutVars>
          <dgm:chMax val="0"/>
          <dgm:bulletEnabled val="1"/>
        </dgm:presLayoutVars>
      </dgm:prSet>
      <dgm:spPr/>
    </dgm:pt>
  </dgm:ptLst>
  <dgm:cxnLst>
    <dgm:cxn modelId="{57070A05-A2A5-4097-962D-A36356738F1B}" type="presOf" srcId="{A78488DB-178E-4962-9C1D-A474D701FCBF}" destId="{212A8E63-791F-4F89-8CF8-1CF059F01D21}" srcOrd="0" destOrd="1" presId="urn:microsoft.com/office/officeart/2005/8/layout/hList2"/>
    <dgm:cxn modelId="{D5EADF0D-8A4E-4239-B3A1-005B880221BD}" srcId="{8297101E-40D0-41A2-9605-1DE5FBF615F8}" destId="{1C8DDDEE-E4FC-4976-862C-80550B42ACC0}" srcOrd="1" destOrd="0" parTransId="{EDE99F66-DCDC-483B-8D7E-4903AC3C983F}" sibTransId="{33D01246-EE41-4811-899E-97228ED6A644}"/>
    <dgm:cxn modelId="{EB1C340E-30D3-4E97-9E48-498D021A569E}" type="presOf" srcId="{E9CDCF68-D551-49F8-80AF-CFC4A2EA5BA9}" destId="{5C33ED8B-E8AF-4D28-A8B1-3C2890DBE837}" srcOrd="0" destOrd="7" presId="urn:microsoft.com/office/officeart/2005/8/layout/hList2"/>
    <dgm:cxn modelId="{F752CB10-7C14-4F20-87AE-75F34C49C744}" type="presOf" srcId="{1BE41D5C-8A43-4D75-9B7E-09C293862703}" destId="{212A8E63-791F-4F89-8CF8-1CF059F01D21}" srcOrd="0" destOrd="0" presId="urn:microsoft.com/office/officeart/2005/8/layout/hList2"/>
    <dgm:cxn modelId="{289D4212-EBDD-44F3-8E0C-48DD9B52B086}" srcId="{8297101E-40D0-41A2-9605-1DE5FBF615F8}" destId="{83B6C252-734C-4C4D-BE95-317AE19C1A60}" srcOrd="3" destOrd="0" parTransId="{81684BF4-8C93-4B7A-8678-88C8BA40BED7}" sibTransId="{1EFC34F3-9EE8-4C22-83E5-2B6BEB03199B}"/>
    <dgm:cxn modelId="{AF0B441A-6B78-4148-AA7B-7E56C68BE805}" type="presOf" srcId="{D9835BCA-AD25-4DDC-A674-D6D99C6343AC}" destId="{212A8E63-791F-4F89-8CF8-1CF059F01D21}" srcOrd="0" destOrd="2" presId="urn:microsoft.com/office/officeart/2005/8/layout/hList2"/>
    <dgm:cxn modelId="{1705F01F-B38A-4611-A7DB-724950ABF09C}" srcId="{CDBA7D75-FB42-4385-A99B-EB4DF589FAA4}" destId="{CDD322FB-070A-4BF9-8DB9-CA970BC09CC3}" srcOrd="6" destOrd="0" parTransId="{7F853ED6-E109-41D8-9341-ECF62673888E}" sibTransId="{37CDA1CC-5115-4643-BB6A-45E38BB51792}"/>
    <dgm:cxn modelId="{BCC93C28-EC01-4818-82D1-1E12FD4D0555}" type="presOf" srcId="{AEEE3B58-7875-4ED2-A4CB-925D235568E2}" destId="{5C33ED8B-E8AF-4D28-A8B1-3C2890DBE837}" srcOrd="0" destOrd="0" presId="urn:microsoft.com/office/officeart/2005/8/layout/hList2"/>
    <dgm:cxn modelId="{0BDEA12F-1262-4BCE-AA9E-A8679ED3F9BE}" type="presOf" srcId="{71ACB1D2-D0CB-44D8-BDD8-FBEF3BD63975}" destId="{5123640E-BA3F-4120-9E1E-F499AFA5DFF1}" srcOrd="0" destOrd="4" presId="urn:microsoft.com/office/officeart/2005/8/layout/hList2"/>
    <dgm:cxn modelId="{FDA5F936-F0AF-40F2-B2F1-B3839572629D}" type="presOf" srcId="{3C882E0A-583F-4EFB-B01F-4D636C826C2B}" destId="{26C9DF24-A77D-41AB-8389-DF0FD3040A3D}" srcOrd="0" destOrd="0" presId="urn:microsoft.com/office/officeart/2005/8/layout/hList2"/>
    <dgm:cxn modelId="{0CC0C840-8481-47EC-9B3E-80D366355713}" type="presOf" srcId="{83B6C252-734C-4C4D-BE95-317AE19C1A60}" destId="{5123640E-BA3F-4120-9E1E-F499AFA5DFF1}" srcOrd="0" destOrd="3" presId="urn:microsoft.com/office/officeart/2005/8/layout/hList2"/>
    <dgm:cxn modelId="{72AD825D-0677-4BEA-82FD-9CDD49117710}" srcId="{276EA6FB-C06B-4C60-81E5-9636F5963EA0}" destId="{C6EF4B22-C4C5-4042-B8BA-DC022F0B6464}" srcOrd="6" destOrd="0" parTransId="{3690CDA8-1308-41BF-8AB7-A39270257398}" sibTransId="{2F75C213-3B91-4379-B394-5556B008197A}"/>
    <dgm:cxn modelId="{2953C260-FBD9-4D8C-B9A1-2AE39B999138}" srcId="{276EA6FB-C06B-4C60-81E5-9636F5963EA0}" destId="{AD3408DA-A3C3-4A49-9D38-102514C2B11D}" srcOrd="5" destOrd="0" parTransId="{C329179A-1CA3-4786-A5C4-9077D31FF4DE}" sibTransId="{CDB47AE5-A4A8-422E-8020-EC2FEEED90B1}"/>
    <dgm:cxn modelId="{B655F760-489D-4220-82CB-6335C08EA58C}" type="presOf" srcId="{A1DA620F-1B0E-46DA-8886-3A0733315F1E}" destId="{212A8E63-791F-4F89-8CF8-1CF059F01D21}" srcOrd="0" destOrd="7" presId="urn:microsoft.com/office/officeart/2005/8/layout/hList2"/>
    <dgm:cxn modelId="{7550F142-43E5-4858-B737-A69C6E097A8B}" srcId="{8297101E-40D0-41A2-9605-1DE5FBF615F8}" destId="{4DAA52B7-73B6-4E40-86B3-1DB6B16F3F60}" srcOrd="2" destOrd="0" parTransId="{C74A7448-F268-4C61-8B59-893058BC8B21}" sibTransId="{5B596673-067B-406C-8207-5C119BE0C3D3}"/>
    <dgm:cxn modelId="{A4D47244-631C-4E56-BBF4-BBCB71FA318F}" type="presOf" srcId="{1C8DDDEE-E4FC-4976-862C-80550B42ACC0}" destId="{5123640E-BA3F-4120-9E1E-F499AFA5DFF1}" srcOrd="0" destOrd="1" presId="urn:microsoft.com/office/officeart/2005/8/layout/hList2"/>
    <dgm:cxn modelId="{7EA63446-13CF-46C5-9FE4-98BB1ACE70CE}" srcId="{3C882E0A-583F-4EFB-B01F-4D636C826C2B}" destId="{CDBA7D75-FB42-4385-A99B-EB4DF589FAA4}" srcOrd="2" destOrd="0" parTransId="{34E339FD-725A-4D20-8455-97EE7844EAD7}" sibTransId="{9E3F2256-A412-4F4E-81EA-14FB16800409}"/>
    <dgm:cxn modelId="{E6476D66-F492-4F51-B411-572B8A094DEA}" type="presOf" srcId="{CDBA7D75-FB42-4385-A99B-EB4DF589FAA4}" destId="{50F60015-8ED8-4ADB-9288-A38914C76D44}" srcOrd="0" destOrd="0" presId="urn:microsoft.com/office/officeart/2005/8/layout/hList2"/>
    <dgm:cxn modelId="{F7BA4969-B38B-4409-9D33-3500DB8EB4C1}" type="presOf" srcId="{30BC3F6C-9274-4851-87E9-7FFC09B1243A}" destId="{5123640E-BA3F-4120-9E1E-F499AFA5DFF1}" srcOrd="0" destOrd="0" presId="urn:microsoft.com/office/officeart/2005/8/layout/hList2"/>
    <dgm:cxn modelId="{5E9B0A6A-AC70-4B57-AA45-9FDDD939F104}" srcId="{8297101E-40D0-41A2-9605-1DE5FBF615F8}" destId="{71ACB1D2-D0CB-44D8-BDD8-FBEF3BD63975}" srcOrd="4" destOrd="0" parTransId="{84687B81-EDEE-4995-A615-A42517213D1D}" sibTransId="{D52C680A-EB7E-4E84-897B-0A1AEE3A586E}"/>
    <dgm:cxn modelId="{6109B24B-1C9B-4F69-8734-B5053B9005DE}" type="presOf" srcId="{80C992E7-16D1-449A-B683-C62638C444A0}" destId="{212A8E63-791F-4F89-8CF8-1CF059F01D21}" srcOrd="0" destOrd="8" presId="urn:microsoft.com/office/officeart/2005/8/layout/hList2"/>
    <dgm:cxn modelId="{0C70EA4F-CE49-4D43-BD72-5700CCD4807C}" type="presOf" srcId="{41973669-8C4E-4F40-A166-AF332FF94593}" destId="{5C33ED8B-E8AF-4D28-A8B1-3C2890DBE837}" srcOrd="0" destOrd="2" presId="urn:microsoft.com/office/officeart/2005/8/layout/hList2"/>
    <dgm:cxn modelId="{F47D8576-949C-4E8F-9EDB-67848FBABB72}" type="presOf" srcId="{AD3408DA-A3C3-4A49-9D38-102514C2B11D}" destId="{5C33ED8B-E8AF-4D28-A8B1-3C2890DBE837}" srcOrd="0" destOrd="5" presId="urn:microsoft.com/office/officeart/2005/8/layout/hList2"/>
    <dgm:cxn modelId="{39629057-F380-404B-8AFC-7B6F8905E427}" type="presOf" srcId="{C6EF4B22-C4C5-4042-B8BA-DC022F0B6464}" destId="{5C33ED8B-E8AF-4D28-A8B1-3C2890DBE837}" srcOrd="0" destOrd="6" presId="urn:microsoft.com/office/officeart/2005/8/layout/hList2"/>
    <dgm:cxn modelId="{2E96AF77-3E36-4EDC-BBA3-34D76ACDFFE9}" srcId="{8297101E-40D0-41A2-9605-1DE5FBF615F8}" destId="{1173E389-AEA6-4CCD-8E88-ABD98622EE03}" srcOrd="6" destOrd="0" parTransId="{E96CEE59-A62D-4F1E-BFDE-EF7CCBE483D8}" sibTransId="{9CCFBF6F-DCA4-4717-B3D0-49F83FCCC364}"/>
    <dgm:cxn modelId="{13953058-A6B0-4D59-9E1A-BD1BA88796DC}" srcId="{3C882E0A-583F-4EFB-B01F-4D636C826C2B}" destId="{276EA6FB-C06B-4C60-81E5-9636F5963EA0}" srcOrd="0" destOrd="0" parTransId="{F0DA9B36-EC39-4937-8C24-AA0D5FDCBBC7}" sibTransId="{883C35A9-B39E-4D18-94FB-257F1EE15A20}"/>
    <dgm:cxn modelId="{0039D15A-8DA2-4EE0-882E-6C16E8EF200D}" srcId="{276EA6FB-C06B-4C60-81E5-9636F5963EA0}" destId="{E47FA9D0-C74E-4A01-9D8A-592F9DBCFA1E}" srcOrd="1" destOrd="0" parTransId="{9544559A-DD2A-4F38-85E7-BA2C5160BFC6}" sibTransId="{6FC2A820-207D-44F2-8803-F8734AA6149A}"/>
    <dgm:cxn modelId="{2F1E1281-E689-4AE5-860E-F6BEBFAE0B0C}" type="presOf" srcId="{98AFBA88-E61B-4B69-9AC5-CB32BD1E5C83}" destId="{212A8E63-791F-4F89-8CF8-1CF059F01D21}" srcOrd="0" destOrd="5" presId="urn:microsoft.com/office/officeart/2005/8/layout/hList2"/>
    <dgm:cxn modelId="{3F769788-E207-41E1-BEB9-08CB4C906D0A}" type="presOf" srcId="{CDD322FB-070A-4BF9-8DB9-CA970BC09CC3}" destId="{212A8E63-791F-4F89-8CF8-1CF059F01D21}" srcOrd="0" destOrd="6" presId="urn:microsoft.com/office/officeart/2005/8/layout/hList2"/>
    <dgm:cxn modelId="{31212A89-9659-405F-B5CC-A674806973D9}" srcId="{CDBA7D75-FB42-4385-A99B-EB4DF589FAA4}" destId="{A1DA620F-1B0E-46DA-8886-3A0733315F1E}" srcOrd="7" destOrd="0" parTransId="{61F8FA25-2ACF-487E-A08E-E012A830FAC7}" sibTransId="{5B837B83-5C5C-4F90-A402-E675F1ED4177}"/>
    <dgm:cxn modelId="{C7487591-435A-42C1-9E83-21EC360023CF}" type="presOf" srcId="{B4E7EA5F-092A-4F4D-8F8E-FA30E879B870}" destId="{212A8E63-791F-4F89-8CF8-1CF059F01D21}" srcOrd="0" destOrd="4" presId="urn:microsoft.com/office/officeart/2005/8/layout/hList2"/>
    <dgm:cxn modelId="{71B91994-17D7-45DF-85AE-E59C64E25627}" srcId="{CDBA7D75-FB42-4385-A99B-EB4DF589FAA4}" destId="{1BE41D5C-8A43-4D75-9B7E-09C293862703}" srcOrd="0" destOrd="0" parTransId="{F3DCBA01-0786-49E2-929E-9648869CC369}" sibTransId="{CFE87805-9511-4650-A2EF-82D98A873574}"/>
    <dgm:cxn modelId="{EA369297-FF68-49B5-B854-48E81421D337}" type="presOf" srcId="{1173E389-AEA6-4CCD-8E88-ABD98622EE03}" destId="{5123640E-BA3F-4120-9E1E-F499AFA5DFF1}" srcOrd="0" destOrd="6" presId="urn:microsoft.com/office/officeart/2005/8/layout/hList2"/>
    <dgm:cxn modelId="{F3A0BDA1-03B7-4958-A590-13D1D8D63AE4}" srcId="{276EA6FB-C06B-4C60-81E5-9636F5963EA0}" destId="{AEEE3B58-7875-4ED2-A4CB-925D235568E2}" srcOrd="0" destOrd="0" parTransId="{26FA7300-44A9-4805-8375-749E64668741}" sibTransId="{0BA89FB5-0AC5-4349-8981-C77ABADE3082}"/>
    <dgm:cxn modelId="{2D1B22A2-8300-4E90-9E98-6FCEDE1A2C76}" srcId="{276EA6FB-C06B-4C60-81E5-9636F5963EA0}" destId="{CDBC42AD-F30C-4FA6-AE6C-A4FCFF62BDA7}" srcOrd="3" destOrd="0" parTransId="{88B4B9F6-9DF4-4913-9456-5D963BC1E67B}" sibTransId="{6385F2A4-DEA1-4EF0-B74F-072CE28EE1F4}"/>
    <dgm:cxn modelId="{070111A6-DDCC-4685-80F5-C03D391D9ED9}" srcId="{CDBA7D75-FB42-4385-A99B-EB4DF589FAA4}" destId="{80C992E7-16D1-449A-B683-C62638C444A0}" srcOrd="8" destOrd="0" parTransId="{D02C362C-88A1-4A34-AF08-F260ADB2AB5A}" sibTransId="{5E4C8346-BA26-42C8-B07D-9989B086AEA1}"/>
    <dgm:cxn modelId="{D2032AA6-1A6D-4370-AC88-A8E1D738E83F}" srcId="{276EA6FB-C06B-4C60-81E5-9636F5963EA0}" destId="{E9CDCF68-D551-49F8-80AF-CFC4A2EA5BA9}" srcOrd="7" destOrd="0" parTransId="{27640144-DBB5-4511-AF2E-8143688A46B1}" sibTransId="{CC49BAA4-293D-463F-9E1E-343D40A85A33}"/>
    <dgm:cxn modelId="{95DB93A7-6245-42BD-818C-044242E97851}" srcId="{276EA6FB-C06B-4C60-81E5-9636F5963EA0}" destId="{ED95CCD2-205E-4C6D-AD9B-88E73315E0EB}" srcOrd="4" destOrd="0" parTransId="{FCD9F955-DBC5-4DB8-B5E8-86F55D0F746F}" sibTransId="{0BB524A7-F0B5-4FEB-9C88-EABC5F5952A5}"/>
    <dgm:cxn modelId="{F50AD5A9-D64C-416C-9B29-E134427C690D}" srcId="{CDBA7D75-FB42-4385-A99B-EB4DF589FAA4}" destId="{D9835BCA-AD25-4DDC-A674-D6D99C6343AC}" srcOrd="2" destOrd="0" parTransId="{C413A917-A507-475B-9EE3-DDFAA0075D2E}" sibTransId="{065ED2CC-359E-4825-8104-B3E4CE85FD0C}"/>
    <dgm:cxn modelId="{B94FE8AC-E424-4D3F-8C50-A41810296B05}" srcId="{3C882E0A-583F-4EFB-B01F-4D636C826C2B}" destId="{8297101E-40D0-41A2-9605-1DE5FBF615F8}" srcOrd="1" destOrd="0" parTransId="{83AF19C5-C111-46E1-B0A9-D5C3B6B18C41}" sibTransId="{B6274091-D3EF-42F9-AE93-5066E4299F0C}"/>
    <dgm:cxn modelId="{9278B5B5-B5A0-43ED-8DB0-A65DBE58A6F0}" srcId="{8297101E-40D0-41A2-9605-1DE5FBF615F8}" destId="{30BC3F6C-9274-4851-87E9-7FFC09B1243A}" srcOrd="0" destOrd="0" parTransId="{F2727D72-5F2E-471B-BF7E-0546A78588B7}" sibTransId="{E187C343-C153-4AEC-9A4E-A602506391DE}"/>
    <dgm:cxn modelId="{FC0E20BF-8A16-4570-A414-968530483AA3}" type="presOf" srcId="{E82150B8-3929-4CC9-A26D-0531F827667C}" destId="{212A8E63-791F-4F89-8CF8-1CF059F01D21}" srcOrd="0" destOrd="3" presId="urn:microsoft.com/office/officeart/2005/8/layout/hList2"/>
    <dgm:cxn modelId="{54B5B9C0-7A2A-4466-BEA0-FF8623E8FE09}" srcId="{276EA6FB-C06B-4C60-81E5-9636F5963EA0}" destId="{41973669-8C4E-4F40-A166-AF332FF94593}" srcOrd="2" destOrd="0" parTransId="{B61577C1-7158-4456-BD08-89DDEBB2BC1B}" sibTransId="{21556A86-9ECC-43F8-9282-8F20DFCDD3B8}"/>
    <dgm:cxn modelId="{364B5DC6-E1B5-4F80-A9CB-A8DDBB9E7F63}" type="presOf" srcId="{ED95CCD2-205E-4C6D-AD9B-88E73315E0EB}" destId="{5C33ED8B-E8AF-4D28-A8B1-3C2890DBE837}" srcOrd="0" destOrd="4" presId="urn:microsoft.com/office/officeart/2005/8/layout/hList2"/>
    <dgm:cxn modelId="{3778DDC7-4D0B-491B-A22A-AFCFBFF48442}" type="presOf" srcId="{E47FA9D0-C74E-4A01-9D8A-592F9DBCFA1E}" destId="{5C33ED8B-E8AF-4D28-A8B1-3C2890DBE837}" srcOrd="0" destOrd="1" presId="urn:microsoft.com/office/officeart/2005/8/layout/hList2"/>
    <dgm:cxn modelId="{DE091DCA-B8A0-4552-B96D-22D148B85A0C}" srcId="{CDBA7D75-FB42-4385-A99B-EB4DF589FAA4}" destId="{98AFBA88-E61B-4B69-9AC5-CB32BD1E5C83}" srcOrd="5" destOrd="0" parTransId="{E1228579-AC2B-4714-AEC0-8EE1D4FDA315}" sibTransId="{783CDB2E-D4A4-47CB-A46F-85288AD1C40E}"/>
    <dgm:cxn modelId="{EA2FBFD0-4625-443B-9DF9-2FC9B8395D91}" srcId="{CDBA7D75-FB42-4385-A99B-EB4DF589FAA4}" destId="{A78488DB-178E-4962-9C1D-A474D701FCBF}" srcOrd="1" destOrd="0" parTransId="{A98D75CF-27E6-4FC2-BFC5-A6E5F1F70E27}" sibTransId="{7A5026F6-0072-4B65-B9D4-5A239F5E25CD}"/>
    <dgm:cxn modelId="{142CEFDF-7345-4A13-8AE1-92253B6486ED}" type="presOf" srcId="{352B2C4D-F0F3-4EEF-ADC3-9358B0132282}" destId="{5123640E-BA3F-4120-9E1E-F499AFA5DFF1}" srcOrd="0" destOrd="5" presId="urn:microsoft.com/office/officeart/2005/8/layout/hList2"/>
    <dgm:cxn modelId="{E77294E0-8D8D-4CC9-A7F4-95025F741D91}" srcId="{8297101E-40D0-41A2-9605-1DE5FBF615F8}" destId="{352B2C4D-F0F3-4EEF-ADC3-9358B0132282}" srcOrd="5" destOrd="0" parTransId="{2CC537EE-A354-4908-9CDD-8C1747F4A34C}" sibTransId="{4B98B7DB-E02E-4609-9126-084BAC8AB1B1}"/>
    <dgm:cxn modelId="{D604C6E5-592E-4F57-9ACF-F324068C7BEF}" srcId="{CDBA7D75-FB42-4385-A99B-EB4DF589FAA4}" destId="{E82150B8-3929-4CC9-A26D-0531F827667C}" srcOrd="3" destOrd="0" parTransId="{D84BDE2D-3B07-4FEC-8680-8687291A57C9}" sibTransId="{0B7D5121-C5C7-449F-AEA0-D8EE5D68F682}"/>
    <dgm:cxn modelId="{52A2E8E5-77CD-4AE8-982E-09672E8099AF}" type="presOf" srcId="{276EA6FB-C06B-4C60-81E5-9636F5963EA0}" destId="{3003FAE3-3F13-4555-8F70-381B3185598D}" srcOrd="0" destOrd="0" presId="urn:microsoft.com/office/officeart/2005/8/layout/hList2"/>
    <dgm:cxn modelId="{6A7FA4ED-6347-477F-BA18-CFFBAE6ADA5D}" type="presOf" srcId="{CDBC42AD-F30C-4FA6-AE6C-A4FCFF62BDA7}" destId="{5C33ED8B-E8AF-4D28-A8B1-3C2890DBE837}" srcOrd="0" destOrd="3" presId="urn:microsoft.com/office/officeart/2005/8/layout/hList2"/>
    <dgm:cxn modelId="{2FA0F1F0-33A9-4731-AEE2-6C60AF947431}" srcId="{CDBA7D75-FB42-4385-A99B-EB4DF589FAA4}" destId="{B4E7EA5F-092A-4F4D-8F8E-FA30E879B870}" srcOrd="4" destOrd="0" parTransId="{FE43D9E9-AAFA-4749-B58C-5C4EE77FF95E}" sibTransId="{92AB6C84-E82C-4302-B0CB-51C3689FF06A}"/>
    <dgm:cxn modelId="{E8497BF2-A8AB-49DE-BC71-02A4B990B797}" type="presOf" srcId="{8297101E-40D0-41A2-9605-1DE5FBF615F8}" destId="{C644451D-7B5A-4718-A21E-A7321B11DDC2}" srcOrd="0" destOrd="0" presId="urn:microsoft.com/office/officeart/2005/8/layout/hList2"/>
    <dgm:cxn modelId="{100E23FB-AC37-4F88-BEBC-355D8D552BE1}" type="presOf" srcId="{4DAA52B7-73B6-4E40-86B3-1DB6B16F3F60}" destId="{5123640E-BA3F-4120-9E1E-F499AFA5DFF1}" srcOrd="0" destOrd="2" presId="urn:microsoft.com/office/officeart/2005/8/layout/hList2"/>
    <dgm:cxn modelId="{94AD3690-550B-489B-9398-CAFA64358047}" type="presParOf" srcId="{26C9DF24-A77D-41AB-8389-DF0FD3040A3D}" destId="{B0F1A6C0-48E7-4265-9E92-7B8914EEBB77}" srcOrd="0" destOrd="0" presId="urn:microsoft.com/office/officeart/2005/8/layout/hList2"/>
    <dgm:cxn modelId="{2BF90AD4-E7C3-4847-8BBA-8E7806465CA9}" type="presParOf" srcId="{B0F1A6C0-48E7-4265-9E92-7B8914EEBB77}" destId="{37B9AC0B-05C3-45EC-84EB-761C0EA6C7DD}" srcOrd="0" destOrd="0" presId="urn:microsoft.com/office/officeart/2005/8/layout/hList2"/>
    <dgm:cxn modelId="{A5F7F7C1-99C7-4431-9058-A90221AE3F6E}" type="presParOf" srcId="{B0F1A6C0-48E7-4265-9E92-7B8914EEBB77}" destId="{5C33ED8B-E8AF-4D28-A8B1-3C2890DBE837}" srcOrd="1" destOrd="0" presId="urn:microsoft.com/office/officeart/2005/8/layout/hList2"/>
    <dgm:cxn modelId="{C7BD1219-39BE-42ED-8A4F-15CB613748EC}" type="presParOf" srcId="{B0F1A6C0-48E7-4265-9E92-7B8914EEBB77}" destId="{3003FAE3-3F13-4555-8F70-381B3185598D}" srcOrd="2" destOrd="0" presId="urn:microsoft.com/office/officeart/2005/8/layout/hList2"/>
    <dgm:cxn modelId="{3587C762-3B5C-4BBE-9C09-FCCA67C073A6}" type="presParOf" srcId="{26C9DF24-A77D-41AB-8389-DF0FD3040A3D}" destId="{F4088463-E52B-4272-A233-D48C7C2E14DF}" srcOrd="1" destOrd="0" presId="urn:microsoft.com/office/officeart/2005/8/layout/hList2"/>
    <dgm:cxn modelId="{2FEBDADA-6F70-425A-B8C5-517388A1CC63}" type="presParOf" srcId="{26C9DF24-A77D-41AB-8389-DF0FD3040A3D}" destId="{EF83489F-DF6D-43C1-BA21-7DC6C6DF4287}" srcOrd="2" destOrd="0" presId="urn:microsoft.com/office/officeart/2005/8/layout/hList2"/>
    <dgm:cxn modelId="{FF8ABE19-3B82-4100-8840-972317FE8E03}" type="presParOf" srcId="{EF83489F-DF6D-43C1-BA21-7DC6C6DF4287}" destId="{4774AA4D-EF48-4DEC-A656-3DE42B1C2229}" srcOrd="0" destOrd="0" presId="urn:microsoft.com/office/officeart/2005/8/layout/hList2"/>
    <dgm:cxn modelId="{B129D7AB-375E-49DD-90D7-558836D08095}" type="presParOf" srcId="{EF83489F-DF6D-43C1-BA21-7DC6C6DF4287}" destId="{5123640E-BA3F-4120-9E1E-F499AFA5DFF1}" srcOrd="1" destOrd="0" presId="urn:microsoft.com/office/officeart/2005/8/layout/hList2"/>
    <dgm:cxn modelId="{6CDA75A7-2D6F-4DEE-A7DB-8A6344962AB5}" type="presParOf" srcId="{EF83489F-DF6D-43C1-BA21-7DC6C6DF4287}" destId="{C644451D-7B5A-4718-A21E-A7321B11DDC2}" srcOrd="2" destOrd="0" presId="urn:microsoft.com/office/officeart/2005/8/layout/hList2"/>
    <dgm:cxn modelId="{E84A2048-F05F-4012-8CF3-AE0F6AB3721A}" type="presParOf" srcId="{26C9DF24-A77D-41AB-8389-DF0FD3040A3D}" destId="{A611F462-F348-4AA1-9328-1ED699129B41}" srcOrd="3" destOrd="0" presId="urn:microsoft.com/office/officeart/2005/8/layout/hList2"/>
    <dgm:cxn modelId="{F77BBF08-1473-4A79-AF8E-639FCA0F010E}" type="presParOf" srcId="{26C9DF24-A77D-41AB-8389-DF0FD3040A3D}" destId="{1E843B2D-8176-4484-9A63-9E030DFC7ED3}" srcOrd="4" destOrd="0" presId="urn:microsoft.com/office/officeart/2005/8/layout/hList2"/>
    <dgm:cxn modelId="{36587462-3570-4DC7-857C-53A1D3139A7C}" type="presParOf" srcId="{1E843B2D-8176-4484-9A63-9E030DFC7ED3}" destId="{2EF92F10-E4DC-4AF7-95C9-17D67DFECE02}" srcOrd="0" destOrd="0" presId="urn:microsoft.com/office/officeart/2005/8/layout/hList2"/>
    <dgm:cxn modelId="{1401336D-C1F8-43A6-AEFC-C2AC49F5821E}" type="presParOf" srcId="{1E843B2D-8176-4484-9A63-9E030DFC7ED3}" destId="{212A8E63-791F-4F89-8CF8-1CF059F01D21}" srcOrd="1" destOrd="0" presId="urn:microsoft.com/office/officeart/2005/8/layout/hList2"/>
    <dgm:cxn modelId="{566A2527-BB8B-450D-BE49-56D7A8767B2B}" type="presParOf" srcId="{1E843B2D-8176-4484-9A63-9E030DFC7ED3}" destId="{50F60015-8ED8-4ADB-9288-A38914C76D44}"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179A90-B95E-4E2B-BF38-9CC91DA321C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sv-SE"/>
        </a:p>
      </dgm:t>
    </dgm:pt>
    <dgm:pt modelId="{D448A256-2C16-4BBC-B0DF-16D1610F8CCF}">
      <dgm:prSet/>
      <dgm:spPr/>
      <dgm:t>
        <a:bodyPr/>
        <a:lstStyle/>
        <a:p>
          <a:pPr rtl="0"/>
          <a:r>
            <a:rPr lang="sv-SE" dirty="0"/>
            <a:t>Utgångspunkter</a:t>
          </a:r>
        </a:p>
      </dgm:t>
    </dgm:pt>
    <dgm:pt modelId="{0A43BAEB-42EF-4086-BD20-C3E37889A5A5}" type="parTrans" cxnId="{5D5A8D42-4EDB-4CBD-90F7-5612763F7A2C}">
      <dgm:prSet/>
      <dgm:spPr/>
      <dgm:t>
        <a:bodyPr/>
        <a:lstStyle/>
        <a:p>
          <a:endParaRPr lang="sv-SE"/>
        </a:p>
      </dgm:t>
    </dgm:pt>
    <dgm:pt modelId="{DF14936F-272C-42A4-8EBC-C62F60FE4E57}" type="sibTrans" cxnId="{5D5A8D42-4EDB-4CBD-90F7-5612763F7A2C}">
      <dgm:prSet/>
      <dgm:spPr/>
      <dgm:t>
        <a:bodyPr/>
        <a:lstStyle/>
        <a:p>
          <a:endParaRPr lang="sv-SE"/>
        </a:p>
      </dgm:t>
    </dgm:pt>
    <dgm:pt modelId="{B2CB608E-74F3-4F38-A6A2-FC22487CA07E}">
      <dgm:prSet custT="1"/>
      <dgm:spPr/>
      <dgm:t>
        <a:bodyPr/>
        <a:lstStyle/>
        <a:p>
          <a:pPr rtl="0"/>
          <a:r>
            <a:rPr lang="sv-SE" sz="1900" dirty="0"/>
            <a:t>Kronofogden saknar ofta aktuella signaler om att en person äger en fastighet. Insamling sker inte per automatik och signaler kommer inte till vår kännedom vid ägandeförändringar.  </a:t>
          </a:r>
        </a:p>
      </dgm:t>
    </dgm:pt>
    <dgm:pt modelId="{D1F1D551-2D01-454E-9629-59287D68B619}" type="parTrans" cxnId="{0243962F-CD39-4F4A-850A-3B870F63859C}">
      <dgm:prSet/>
      <dgm:spPr/>
      <dgm:t>
        <a:bodyPr/>
        <a:lstStyle/>
        <a:p>
          <a:endParaRPr lang="sv-SE"/>
        </a:p>
      </dgm:t>
    </dgm:pt>
    <dgm:pt modelId="{8908C0CD-DD91-43F1-A699-8C0B01391955}" type="sibTrans" cxnId="{0243962F-CD39-4F4A-850A-3B870F63859C}">
      <dgm:prSet/>
      <dgm:spPr/>
      <dgm:t>
        <a:bodyPr/>
        <a:lstStyle/>
        <a:p>
          <a:endParaRPr lang="sv-SE"/>
        </a:p>
      </dgm:t>
    </dgm:pt>
    <dgm:pt modelId="{D13FBB4C-BB83-4DD0-AA09-622E2BA4F9E4}">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sv-SE" sz="1900" dirty="0"/>
            <a:t>Det finns misstankar om att fastigheter används för penningtvätt och borgenärsundandragande. </a:t>
          </a:r>
          <a:endParaRPr lang="sv-SE" sz="3600" dirty="0"/>
        </a:p>
      </dgm:t>
    </dgm:pt>
    <dgm:pt modelId="{C3EBBFE9-17E2-41CB-9EBF-9B233E431638}" type="parTrans" cxnId="{9FE1AB9D-72FB-4A78-87F2-2AF7768DDF55}">
      <dgm:prSet/>
      <dgm:spPr/>
      <dgm:t>
        <a:bodyPr/>
        <a:lstStyle/>
        <a:p>
          <a:endParaRPr lang="sv-SE"/>
        </a:p>
      </dgm:t>
    </dgm:pt>
    <dgm:pt modelId="{F9AF2C5F-2A84-4929-8C50-02EECA4409B7}" type="sibTrans" cxnId="{9FE1AB9D-72FB-4A78-87F2-2AF7768DDF55}">
      <dgm:prSet/>
      <dgm:spPr/>
      <dgm:t>
        <a:bodyPr/>
        <a:lstStyle/>
        <a:p>
          <a:endParaRPr lang="sv-SE"/>
        </a:p>
      </dgm:t>
    </dgm:pt>
    <dgm:pt modelId="{9DF68263-4014-446B-AC7F-2FB12C26366A}">
      <dgm:prSet custT="1"/>
      <dgm:spPr/>
      <dgm:t>
        <a:bodyPr/>
        <a:lstStyle/>
        <a:p>
          <a:pPr marL="0" lvl="0" defTabSz="844550" rtl="0">
            <a:lnSpc>
              <a:spcPct val="90000"/>
            </a:lnSpc>
            <a:spcBef>
              <a:spcPct val="0"/>
            </a:spcBef>
            <a:spcAft>
              <a:spcPct val="35000"/>
            </a:spcAft>
            <a:buNone/>
          </a:pPr>
          <a:r>
            <a:rPr lang="sv-SE" sz="1900" dirty="0"/>
            <a:t> </a:t>
          </a:r>
        </a:p>
      </dgm:t>
    </dgm:pt>
    <dgm:pt modelId="{33798FFA-6AE5-46EC-970C-9090E56A61C8}" type="parTrans" cxnId="{E67311D1-4F0E-4001-A2E7-72D830EB355E}">
      <dgm:prSet/>
      <dgm:spPr/>
      <dgm:t>
        <a:bodyPr/>
        <a:lstStyle/>
        <a:p>
          <a:endParaRPr lang="sv-SE"/>
        </a:p>
      </dgm:t>
    </dgm:pt>
    <dgm:pt modelId="{745DB8D5-B9F9-4188-8920-07659AC9C9E3}" type="sibTrans" cxnId="{E67311D1-4F0E-4001-A2E7-72D830EB355E}">
      <dgm:prSet/>
      <dgm:spPr/>
      <dgm:t>
        <a:bodyPr/>
        <a:lstStyle/>
        <a:p>
          <a:endParaRPr lang="sv-SE"/>
        </a:p>
      </dgm:t>
    </dgm:pt>
    <dgm:pt modelId="{46F8B8CD-2F0C-40D5-82FD-9F098C882329}">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sv-SE" sz="1800" dirty="0"/>
            <a:t>Lantmäteriet saknar ett verktyg för att hitta avvikande beteenden som indikerar penningtvätt, ekonomisk brottslighet eller ägarförändringar för gäldenärer. </a:t>
          </a:r>
        </a:p>
        <a:p>
          <a:pPr rtl="0"/>
          <a:endParaRPr lang="sv-SE" dirty="0"/>
        </a:p>
      </dgm:t>
    </dgm:pt>
    <dgm:pt modelId="{7DE0EBFD-7BC4-419C-B5E5-4F7B77FCB317}" type="parTrans" cxnId="{1596AF56-F3B5-48E7-BD4B-68D8B4EEE70A}">
      <dgm:prSet/>
      <dgm:spPr/>
      <dgm:t>
        <a:bodyPr/>
        <a:lstStyle/>
        <a:p>
          <a:endParaRPr lang="sv-SE"/>
        </a:p>
      </dgm:t>
    </dgm:pt>
    <dgm:pt modelId="{61856D9F-003D-4028-96F9-891C60882509}" type="sibTrans" cxnId="{1596AF56-F3B5-48E7-BD4B-68D8B4EEE70A}">
      <dgm:prSet/>
      <dgm:spPr/>
      <dgm:t>
        <a:bodyPr/>
        <a:lstStyle/>
        <a:p>
          <a:endParaRPr lang="sv-SE"/>
        </a:p>
      </dgm:t>
    </dgm:pt>
    <dgm:pt modelId="{C0B77E8B-A15D-4CDF-9677-6D13C5EF1701}" type="pres">
      <dgm:prSet presAssocID="{1E179A90-B95E-4E2B-BF38-9CC91DA321C4}" presName="composite" presStyleCnt="0">
        <dgm:presLayoutVars>
          <dgm:chMax val="1"/>
          <dgm:dir/>
          <dgm:resizeHandles val="exact"/>
        </dgm:presLayoutVars>
      </dgm:prSet>
      <dgm:spPr/>
    </dgm:pt>
    <dgm:pt modelId="{DB6F4903-2779-4DF4-B551-82EE8F64565E}" type="pres">
      <dgm:prSet presAssocID="{D448A256-2C16-4BBC-B0DF-16D1610F8CCF}" presName="roof" presStyleLbl="dkBgShp" presStyleIdx="0" presStyleCnt="2"/>
      <dgm:spPr/>
    </dgm:pt>
    <dgm:pt modelId="{D30E3B2F-78AF-475C-90FD-119076E70A60}" type="pres">
      <dgm:prSet presAssocID="{D448A256-2C16-4BBC-B0DF-16D1610F8CCF}" presName="pillars" presStyleCnt="0"/>
      <dgm:spPr/>
    </dgm:pt>
    <dgm:pt modelId="{ADB587A2-95BA-48A0-9078-E8DB628A2649}" type="pres">
      <dgm:prSet presAssocID="{D448A256-2C16-4BBC-B0DF-16D1610F8CCF}" presName="pillar1" presStyleLbl="node1" presStyleIdx="0" presStyleCnt="4">
        <dgm:presLayoutVars>
          <dgm:bulletEnabled val="1"/>
        </dgm:presLayoutVars>
      </dgm:prSet>
      <dgm:spPr/>
    </dgm:pt>
    <dgm:pt modelId="{7080ABF6-D1B3-4607-ADBF-944103D47F77}" type="pres">
      <dgm:prSet presAssocID="{D13FBB4C-BB83-4DD0-AA09-622E2BA4F9E4}" presName="pillarX" presStyleLbl="node1" presStyleIdx="1" presStyleCnt="4">
        <dgm:presLayoutVars>
          <dgm:bulletEnabled val="1"/>
        </dgm:presLayoutVars>
      </dgm:prSet>
      <dgm:spPr/>
    </dgm:pt>
    <dgm:pt modelId="{955217C9-116A-4BD8-B58A-F41CF3096A83}" type="pres">
      <dgm:prSet presAssocID="{9DF68263-4014-446B-AC7F-2FB12C26366A}" presName="pillarX" presStyleLbl="node1" presStyleIdx="2" presStyleCnt="4" custScaleX="853">
        <dgm:presLayoutVars>
          <dgm:bulletEnabled val="1"/>
        </dgm:presLayoutVars>
      </dgm:prSet>
      <dgm:spPr/>
    </dgm:pt>
    <dgm:pt modelId="{25257C38-F8A4-42FD-A7C3-633E5DC652D1}" type="pres">
      <dgm:prSet presAssocID="{46F8B8CD-2F0C-40D5-82FD-9F098C882329}" presName="pillarX" presStyleLbl="node1" presStyleIdx="3" presStyleCnt="4" custFlipHor="1" custScaleX="108478">
        <dgm:presLayoutVars>
          <dgm:bulletEnabled val="1"/>
        </dgm:presLayoutVars>
      </dgm:prSet>
      <dgm:spPr/>
    </dgm:pt>
    <dgm:pt modelId="{229671FA-D360-4149-8D32-D8C40015E009}" type="pres">
      <dgm:prSet presAssocID="{D448A256-2C16-4BBC-B0DF-16D1610F8CCF}" presName="base" presStyleLbl="dkBgShp" presStyleIdx="1" presStyleCnt="2"/>
      <dgm:spPr/>
    </dgm:pt>
  </dgm:ptLst>
  <dgm:cxnLst>
    <dgm:cxn modelId="{0243962F-CD39-4F4A-850A-3B870F63859C}" srcId="{D448A256-2C16-4BBC-B0DF-16D1610F8CCF}" destId="{B2CB608E-74F3-4F38-A6A2-FC22487CA07E}" srcOrd="0" destOrd="0" parTransId="{D1F1D551-2D01-454E-9629-59287D68B619}" sibTransId="{8908C0CD-DD91-43F1-A699-8C0B01391955}"/>
    <dgm:cxn modelId="{BE7B3A32-4DD6-4196-9630-B964DB108B21}" type="presOf" srcId="{1E179A90-B95E-4E2B-BF38-9CC91DA321C4}" destId="{C0B77E8B-A15D-4CDF-9677-6D13C5EF1701}" srcOrd="0" destOrd="0" presId="urn:microsoft.com/office/officeart/2005/8/layout/hList3"/>
    <dgm:cxn modelId="{D3DB2E3E-677E-46A1-AA5B-C4F07B4DB546}" type="presOf" srcId="{D448A256-2C16-4BBC-B0DF-16D1610F8CCF}" destId="{DB6F4903-2779-4DF4-B551-82EE8F64565E}" srcOrd="0" destOrd="0" presId="urn:microsoft.com/office/officeart/2005/8/layout/hList3"/>
    <dgm:cxn modelId="{5D5A8D42-4EDB-4CBD-90F7-5612763F7A2C}" srcId="{1E179A90-B95E-4E2B-BF38-9CC91DA321C4}" destId="{D448A256-2C16-4BBC-B0DF-16D1610F8CCF}" srcOrd="0" destOrd="0" parTransId="{0A43BAEB-42EF-4086-BD20-C3E37889A5A5}" sibTransId="{DF14936F-272C-42A4-8EBC-C62F60FE4E57}"/>
    <dgm:cxn modelId="{E01A9D63-25E6-4CB4-8D66-EF526D5B9800}" type="presOf" srcId="{D13FBB4C-BB83-4DD0-AA09-622E2BA4F9E4}" destId="{7080ABF6-D1B3-4607-ADBF-944103D47F77}" srcOrd="0" destOrd="0" presId="urn:microsoft.com/office/officeart/2005/8/layout/hList3"/>
    <dgm:cxn modelId="{74AD014A-5A9A-4284-B78C-3CCDC2DBE476}" type="presOf" srcId="{46F8B8CD-2F0C-40D5-82FD-9F098C882329}" destId="{25257C38-F8A4-42FD-A7C3-633E5DC652D1}" srcOrd="0" destOrd="0" presId="urn:microsoft.com/office/officeart/2005/8/layout/hList3"/>
    <dgm:cxn modelId="{1596AF56-F3B5-48E7-BD4B-68D8B4EEE70A}" srcId="{D448A256-2C16-4BBC-B0DF-16D1610F8CCF}" destId="{46F8B8CD-2F0C-40D5-82FD-9F098C882329}" srcOrd="3" destOrd="0" parTransId="{7DE0EBFD-7BC4-419C-B5E5-4F7B77FCB317}" sibTransId="{61856D9F-003D-4028-96F9-891C60882509}"/>
    <dgm:cxn modelId="{7DD54B9C-CA63-406D-845A-39423B779C83}" type="presOf" srcId="{9DF68263-4014-446B-AC7F-2FB12C26366A}" destId="{955217C9-116A-4BD8-B58A-F41CF3096A83}" srcOrd="0" destOrd="0" presId="urn:microsoft.com/office/officeart/2005/8/layout/hList3"/>
    <dgm:cxn modelId="{9FE1AB9D-72FB-4A78-87F2-2AF7768DDF55}" srcId="{D448A256-2C16-4BBC-B0DF-16D1610F8CCF}" destId="{D13FBB4C-BB83-4DD0-AA09-622E2BA4F9E4}" srcOrd="1" destOrd="0" parTransId="{C3EBBFE9-17E2-41CB-9EBF-9B233E431638}" sibTransId="{F9AF2C5F-2A84-4929-8C50-02EECA4409B7}"/>
    <dgm:cxn modelId="{F5464FB2-81E4-4217-9528-04EC1E74A309}" type="presOf" srcId="{B2CB608E-74F3-4F38-A6A2-FC22487CA07E}" destId="{ADB587A2-95BA-48A0-9078-E8DB628A2649}" srcOrd="0" destOrd="0" presId="urn:microsoft.com/office/officeart/2005/8/layout/hList3"/>
    <dgm:cxn modelId="{E67311D1-4F0E-4001-A2E7-72D830EB355E}" srcId="{D448A256-2C16-4BBC-B0DF-16D1610F8CCF}" destId="{9DF68263-4014-446B-AC7F-2FB12C26366A}" srcOrd="2" destOrd="0" parTransId="{33798FFA-6AE5-46EC-970C-9090E56A61C8}" sibTransId="{745DB8D5-B9F9-4188-8920-07659AC9C9E3}"/>
    <dgm:cxn modelId="{9FA97E81-263B-420D-A232-6C3FF39FA2C2}" type="presParOf" srcId="{C0B77E8B-A15D-4CDF-9677-6D13C5EF1701}" destId="{DB6F4903-2779-4DF4-B551-82EE8F64565E}" srcOrd="0" destOrd="0" presId="urn:microsoft.com/office/officeart/2005/8/layout/hList3"/>
    <dgm:cxn modelId="{1278ABEC-8F8C-42DC-876F-545BAFB8E6E2}" type="presParOf" srcId="{C0B77E8B-A15D-4CDF-9677-6D13C5EF1701}" destId="{D30E3B2F-78AF-475C-90FD-119076E70A60}" srcOrd="1" destOrd="0" presId="urn:microsoft.com/office/officeart/2005/8/layout/hList3"/>
    <dgm:cxn modelId="{26E957C4-94FE-44EA-A87A-10780AB4F764}" type="presParOf" srcId="{D30E3B2F-78AF-475C-90FD-119076E70A60}" destId="{ADB587A2-95BA-48A0-9078-E8DB628A2649}" srcOrd="0" destOrd="0" presId="urn:microsoft.com/office/officeart/2005/8/layout/hList3"/>
    <dgm:cxn modelId="{F824280F-2D01-4ED5-903C-CB8B63754F9F}" type="presParOf" srcId="{D30E3B2F-78AF-475C-90FD-119076E70A60}" destId="{7080ABF6-D1B3-4607-ADBF-944103D47F77}" srcOrd="1" destOrd="0" presId="urn:microsoft.com/office/officeart/2005/8/layout/hList3"/>
    <dgm:cxn modelId="{217ED79E-0B0E-4038-9837-5B78DFBA369A}" type="presParOf" srcId="{D30E3B2F-78AF-475C-90FD-119076E70A60}" destId="{955217C9-116A-4BD8-B58A-F41CF3096A83}" srcOrd="2" destOrd="0" presId="urn:microsoft.com/office/officeart/2005/8/layout/hList3"/>
    <dgm:cxn modelId="{5757F7DC-864C-4DED-9E63-3DDBB5A81F2B}" type="presParOf" srcId="{D30E3B2F-78AF-475C-90FD-119076E70A60}" destId="{25257C38-F8A4-42FD-A7C3-633E5DC652D1}" srcOrd="3" destOrd="0" presId="urn:microsoft.com/office/officeart/2005/8/layout/hList3"/>
    <dgm:cxn modelId="{0B7AB9F2-4F23-48E1-B16B-EEBB53AD517F}" type="presParOf" srcId="{C0B77E8B-A15D-4CDF-9677-6D13C5EF1701}" destId="{229671FA-D360-4149-8D32-D8C40015E00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12140B-87D8-4E77-BE6C-EE27ECAC232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1419F80D-BEBE-43D1-88E9-A59B72E1E41A}">
      <dgm:prSet/>
      <dgm:spPr/>
      <dgm:t>
        <a:bodyPr/>
        <a:lstStyle/>
        <a:p>
          <a:pPr rtl="0"/>
          <a:r>
            <a:rPr lang="sv-SE" dirty="0"/>
            <a:t>Verkställighetens handläggare på Kronofogden får aktuell uppgift om en persons fastighetsinnehav, signal om förändringar och historik.</a:t>
          </a:r>
        </a:p>
      </dgm:t>
    </dgm:pt>
    <dgm:pt modelId="{41AC6AE7-B064-4D82-987D-075E28F14B17}" type="parTrans" cxnId="{5A11DF3B-6EB4-478B-93C6-9E80C569DA73}">
      <dgm:prSet/>
      <dgm:spPr/>
      <dgm:t>
        <a:bodyPr/>
        <a:lstStyle/>
        <a:p>
          <a:endParaRPr lang="sv-SE"/>
        </a:p>
      </dgm:t>
    </dgm:pt>
    <dgm:pt modelId="{0E8E3313-FB7F-4827-B14C-88D4D5F7D8A9}" type="sibTrans" cxnId="{5A11DF3B-6EB4-478B-93C6-9E80C569DA73}">
      <dgm:prSet/>
      <dgm:spPr/>
      <dgm:t>
        <a:bodyPr/>
        <a:lstStyle/>
        <a:p>
          <a:endParaRPr lang="sv-SE"/>
        </a:p>
      </dgm:t>
    </dgm:pt>
    <dgm:pt modelId="{E5A61BA4-CCD2-4C55-899C-4F0A4913FECF}">
      <dgm:prSet/>
      <dgm:spPr/>
      <dgm:t>
        <a:bodyPr/>
        <a:lstStyle/>
        <a:p>
          <a:pPr rtl="0"/>
          <a:r>
            <a:rPr lang="sv-SE" dirty="0"/>
            <a:t>I funktionen behövs varningsflaggor som indikerar misstänkt penningtvätt eller ekonomisk brottslighet. </a:t>
          </a:r>
        </a:p>
      </dgm:t>
    </dgm:pt>
    <dgm:pt modelId="{95C52A27-565A-40FB-8A7F-49199819D21A}" type="parTrans" cxnId="{ABA42452-BD7A-4301-BD32-883EBC190E90}">
      <dgm:prSet/>
      <dgm:spPr/>
      <dgm:t>
        <a:bodyPr/>
        <a:lstStyle/>
        <a:p>
          <a:endParaRPr lang="sv-SE"/>
        </a:p>
      </dgm:t>
    </dgm:pt>
    <dgm:pt modelId="{F36130F7-C83C-4DD3-8D62-041F7D2419A1}" type="sibTrans" cxnId="{ABA42452-BD7A-4301-BD32-883EBC190E90}">
      <dgm:prSet/>
      <dgm:spPr/>
      <dgm:t>
        <a:bodyPr/>
        <a:lstStyle/>
        <a:p>
          <a:endParaRPr lang="sv-SE"/>
        </a:p>
      </dgm:t>
    </dgm:pt>
    <dgm:pt modelId="{F36D54BC-9C97-45AC-80F3-AD36CB31319E}">
      <dgm:prSet/>
      <dgm:spPr/>
      <dgm:t>
        <a:bodyPr/>
        <a:lstStyle/>
        <a:p>
          <a:pPr rtl="0"/>
          <a:r>
            <a:rPr lang="sv-SE" dirty="0"/>
            <a:t>Varningsflaggorna skapas per automatik.  </a:t>
          </a:r>
        </a:p>
      </dgm:t>
    </dgm:pt>
    <dgm:pt modelId="{7DF687BA-5957-44A1-95FD-99CA53AED3FA}" type="parTrans" cxnId="{3D0855AB-221C-4ACE-A09E-3F85029D62F3}">
      <dgm:prSet/>
      <dgm:spPr/>
      <dgm:t>
        <a:bodyPr/>
        <a:lstStyle/>
        <a:p>
          <a:endParaRPr lang="sv-SE"/>
        </a:p>
      </dgm:t>
    </dgm:pt>
    <dgm:pt modelId="{9103BD8D-0308-40CF-8D70-6DCCC9115438}" type="sibTrans" cxnId="{3D0855AB-221C-4ACE-A09E-3F85029D62F3}">
      <dgm:prSet/>
      <dgm:spPr/>
      <dgm:t>
        <a:bodyPr/>
        <a:lstStyle/>
        <a:p>
          <a:endParaRPr lang="sv-SE"/>
        </a:p>
      </dgm:t>
    </dgm:pt>
    <dgm:pt modelId="{7ABDFA6E-6589-4A80-9FD6-00322ED45E58}">
      <dgm:prSet/>
      <dgm:spPr/>
      <dgm:t>
        <a:bodyPr/>
        <a:lstStyle/>
        <a:p>
          <a:pPr rtl="0"/>
          <a:r>
            <a:rPr lang="sv-SE" dirty="0"/>
            <a:t>Systemet bör vara snabbt och uppdateras dagligen. Informationen kan delas mellan myndigheter.</a:t>
          </a:r>
        </a:p>
      </dgm:t>
    </dgm:pt>
    <dgm:pt modelId="{D5E975AF-D6D8-4CD3-8DAB-6D8E8583ABE8}" type="parTrans" cxnId="{DD2DDAA5-6033-4BAF-B49E-E84B1597C73C}">
      <dgm:prSet/>
      <dgm:spPr/>
      <dgm:t>
        <a:bodyPr/>
        <a:lstStyle/>
        <a:p>
          <a:endParaRPr lang="sv-SE"/>
        </a:p>
      </dgm:t>
    </dgm:pt>
    <dgm:pt modelId="{E7EDA8FD-0E7A-4B34-B8D0-9AFF3C990710}" type="sibTrans" cxnId="{DD2DDAA5-6033-4BAF-B49E-E84B1597C73C}">
      <dgm:prSet/>
      <dgm:spPr/>
      <dgm:t>
        <a:bodyPr/>
        <a:lstStyle/>
        <a:p>
          <a:endParaRPr lang="sv-SE"/>
        </a:p>
      </dgm:t>
    </dgm:pt>
    <dgm:pt modelId="{98D17F50-4382-4267-9080-5A551EB051F7}" type="pres">
      <dgm:prSet presAssocID="{DD12140B-87D8-4E77-BE6C-EE27ECAC232D}" presName="Name0" presStyleCnt="0">
        <dgm:presLayoutVars>
          <dgm:chMax val="7"/>
          <dgm:chPref val="7"/>
          <dgm:dir/>
        </dgm:presLayoutVars>
      </dgm:prSet>
      <dgm:spPr/>
    </dgm:pt>
    <dgm:pt modelId="{3FE4DD26-5473-4363-AA2A-06268E8C7E29}" type="pres">
      <dgm:prSet presAssocID="{DD12140B-87D8-4E77-BE6C-EE27ECAC232D}" presName="Name1" presStyleCnt="0"/>
      <dgm:spPr/>
    </dgm:pt>
    <dgm:pt modelId="{088DA331-3926-47CD-967A-1948F2CF0AC4}" type="pres">
      <dgm:prSet presAssocID="{DD12140B-87D8-4E77-BE6C-EE27ECAC232D}" presName="cycle" presStyleCnt="0"/>
      <dgm:spPr/>
    </dgm:pt>
    <dgm:pt modelId="{B2517A99-5675-4689-9FF6-031C9759D3D0}" type="pres">
      <dgm:prSet presAssocID="{DD12140B-87D8-4E77-BE6C-EE27ECAC232D}" presName="srcNode" presStyleLbl="node1" presStyleIdx="0" presStyleCnt="4"/>
      <dgm:spPr/>
    </dgm:pt>
    <dgm:pt modelId="{27DF8C8E-8BB5-4945-A279-581AE32FE4E0}" type="pres">
      <dgm:prSet presAssocID="{DD12140B-87D8-4E77-BE6C-EE27ECAC232D}" presName="conn" presStyleLbl="parChTrans1D2" presStyleIdx="0" presStyleCnt="1"/>
      <dgm:spPr/>
    </dgm:pt>
    <dgm:pt modelId="{3D3DD0C4-514A-4A77-BBE4-209C0A1CBB24}" type="pres">
      <dgm:prSet presAssocID="{DD12140B-87D8-4E77-BE6C-EE27ECAC232D}" presName="extraNode" presStyleLbl="node1" presStyleIdx="0" presStyleCnt="4"/>
      <dgm:spPr/>
    </dgm:pt>
    <dgm:pt modelId="{4A50D676-A1E6-4FC9-98EB-30CD42C34197}" type="pres">
      <dgm:prSet presAssocID="{DD12140B-87D8-4E77-BE6C-EE27ECAC232D}" presName="dstNode" presStyleLbl="node1" presStyleIdx="0" presStyleCnt="4"/>
      <dgm:spPr/>
    </dgm:pt>
    <dgm:pt modelId="{C70CE4D5-C985-4496-845B-B2778BCF140F}" type="pres">
      <dgm:prSet presAssocID="{1419F80D-BEBE-43D1-88E9-A59B72E1E41A}" presName="text_1" presStyleLbl="node1" presStyleIdx="0" presStyleCnt="4">
        <dgm:presLayoutVars>
          <dgm:bulletEnabled val="1"/>
        </dgm:presLayoutVars>
      </dgm:prSet>
      <dgm:spPr/>
    </dgm:pt>
    <dgm:pt modelId="{967C8F54-5446-4625-BE0C-986DE0FB1659}" type="pres">
      <dgm:prSet presAssocID="{1419F80D-BEBE-43D1-88E9-A59B72E1E41A}" presName="accent_1" presStyleCnt="0"/>
      <dgm:spPr/>
    </dgm:pt>
    <dgm:pt modelId="{63B97A34-D03E-4CAB-92DE-A510AC9D16A1}" type="pres">
      <dgm:prSet presAssocID="{1419F80D-BEBE-43D1-88E9-A59B72E1E41A}" presName="accentRepeatNode" presStyleLbl="solidFgAcc1" presStyleIdx="0" presStyleCnt="4"/>
      <dgm:spPr/>
    </dgm:pt>
    <dgm:pt modelId="{DF502681-C1AF-4372-AAC5-F07A1D319CAA}" type="pres">
      <dgm:prSet presAssocID="{E5A61BA4-CCD2-4C55-899C-4F0A4913FECF}" presName="text_2" presStyleLbl="node1" presStyleIdx="1" presStyleCnt="4">
        <dgm:presLayoutVars>
          <dgm:bulletEnabled val="1"/>
        </dgm:presLayoutVars>
      </dgm:prSet>
      <dgm:spPr/>
    </dgm:pt>
    <dgm:pt modelId="{3BFA1456-E85D-45D6-8096-67959A8D5AC3}" type="pres">
      <dgm:prSet presAssocID="{E5A61BA4-CCD2-4C55-899C-4F0A4913FECF}" presName="accent_2" presStyleCnt="0"/>
      <dgm:spPr/>
    </dgm:pt>
    <dgm:pt modelId="{6C8CBCCF-59F7-4153-8EA9-F5774025F3D1}" type="pres">
      <dgm:prSet presAssocID="{E5A61BA4-CCD2-4C55-899C-4F0A4913FECF}" presName="accentRepeatNode" presStyleLbl="solidFgAcc1" presStyleIdx="1" presStyleCnt="4"/>
      <dgm:spPr/>
    </dgm:pt>
    <dgm:pt modelId="{9B2948AC-9B8C-462A-A96C-4627F36AC9A8}" type="pres">
      <dgm:prSet presAssocID="{F36D54BC-9C97-45AC-80F3-AD36CB31319E}" presName="text_3" presStyleLbl="node1" presStyleIdx="2" presStyleCnt="4">
        <dgm:presLayoutVars>
          <dgm:bulletEnabled val="1"/>
        </dgm:presLayoutVars>
      </dgm:prSet>
      <dgm:spPr/>
    </dgm:pt>
    <dgm:pt modelId="{FF3891C4-41DB-4C1F-8A8E-A5479333881D}" type="pres">
      <dgm:prSet presAssocID="{F36D54BC-9C97-45AC-80F3-AD36CB31319E}" presName="accent_3" presStyleCnt="0"/>
      <dgm:spPr/>
    </dgm:pt>
    <dgm:pt modelId="{162296EC-3295-4D29-94A7-E5042DF7E130}" type="pres">
      <dgm:prSet presAssocID="{F36D54BC-9C97-45AC-80F3-AD36CB31319E}" presName="accentRepeatNode" presStyleLbl="solidFgAcc1" presStyleIdx="2" presStyleCnt="4"/>
      <dgm:spPr/>
    </dgm:pt>
    <dgm:pt modelId="{6090A0E7-70FE-4CC2-AAB8-D0555D9D224F}" type="pres">
      <dgm:prSet presAssocID="{7ABDFA6E-6589-4A80-9FD6-00322ED45E58}" presName="text_4" presStyleLbl="node1" presStyleIdx="3" presStyleCnt="4">
        <dgm:presLayoutVars>
          <dgm:bulletEnabled val="1"/>
        </dgm:presLayoutVars>
      </dgm:prSet>
      <dgm:spPr/>
    </dgm:pt>
    <dgm:pt modelId="{F35B67D2-1E8B-4E8A-9B75-B108C5CBD029}" type="pres">
      <dgm:prSet presAssocID="{7ABDFA6E-6589-4A80-9FD6-00322ED45E58}" presName="accent_4" presStyleCnt="0"/>
      <dgm:spPr/>
    </dgm:pt>
    <dgm:pt modelId="{A9A2E2E2-C00C-470A-9834-C53245588A04}" type="pres">
      <dgm:prSet presAssocID="{7ABDFA6E-6589-4A80-9FD6-00322ED45E58}" presName="accentRepeatNode" presStyleLbl="solidFgAcc1" presStyleIdx="3" presStyleCnt="4"/>
      <dgm:spPr/>
    </dgm:pt>
  </dgm:ptLst>
  <dgm:cxnLst>
    <dgm:cxn modelId="{8E0F8A0D-9D75-44AE-A03D-820163AE1DED}" type="presOf" srcId="{E5A61BA4-CCD2-4C55-899C-4F0A4913FECF}" destId="{DF502681-C1AF-4372-AAC5-F07A1D319CAA}" srcOrd="0" destOrd="0" presId="urn:microsoft.com/office/officeart/2008/layout/VerticalCurvedList"/>
    <dgm:cxn modelId="{5A11DF3B-6EB4-478B-93C6-9E80C569DA73}" srcId="{DD12140B-87D8-4E77-BE6C-EE27ECAC232D}" destId="{1419F80D-BEBE-43D1-88E9-A59B72E1E41A}" srcOrd="0" destOrd="0" parTransId="{41AC6AE7-B064-4D82-987D-075E28F14B17}" sibTransId="{0E8E3313-FB7F-4827-B14C-88D4D5F7D8A9}"/>
    <dgm:cxn modelId="{ABA42452-BD7A-4301-BD32-883EBC190E90}" srcId="{DD12140B-87D8-4E77-BE6C-EE27ECAC232D}" destId="{E5A61BA4-CCD2-4C55-899C-4F0A4913FECF}" srcOrd="1" destOrd="0" parTransId="{95C52A27-565A-40FB-8A7F-49199819D21A}" sibTransId="{F36130F7-C83C-4DD3-8D62-041F7D2419A1}"/>
    <dgm:cxn modelId="{CC6F8058-69C9-48D8-886C-E963EAD0DEEB}" type="presOf" srcId="{1419F80D-BEBE-43D1-88E9-A59B72E1E41A}" destId="{C70CE4D5-C985-4496-845B-B2778BCF140F}" srcOrd="0" destOrd="0" presId="urn:microsoft.com/office/officeart/2008/layout/VerticalCurvedList"/>
    <dgm:cxn modelId="{DD2DDAA5-6033-4BAF-B49E-E84B1597C73C}" srcId="{DD12140B-87D8-4E77-BE6C-EE27ECAC232D}" destId="{7ABDFA6E-6589-4A80-9FD6-00322ED45E58}" srcOrd="3" destOrd="0" parTransId="{D5E975AF-D6D8-4CD3-8DAB-6D8E8583ABE8}" sibTransId="{E7EDA8FD-0E7A-4B34-B8D0-9AFF3C990710}"/>
    <dgm:cxn modelId="{3D0855AB-221C-4ACE-A09E-3F85029D62F3}" srcId="{DD12140B-87D8-4E77-BE6C-EE27ECAC232D}" destId="{F36D54BC-9C97-45AC-80F3-AD36CB31319E}" srcOrd="2" destOrd="0" parTransId="{7DF687BA-5957-44A1-95FD-99CA53AED3FA}" sibTransId="{9103BD8D-0308-40CF-8D70-6DCCC9115438}"/>
    <dgm:cxn modelId="{BF5AF2BB-A04A-4955-9C31-5788AB1361E5}" type="presOf" srcId="{DD12140B-87D8-4E77-BE6C-EE27ECAC232D}" destId="{98D17F50-4382-4267-9080-5A551EB051F7}" srcOrd="0" destOrd="0" presId="urn:microsoft.com/office/officeart/2008/layout/VerticalCurvedList"/>
    <dgm:cxn modelId="{10A081D7-A294-442B-97CC-E7C4DA1D9BB8}" type="presOf" srcId="{0E8E3313-FB7F-4827-B14C-88D4D5F7D8A9}" destId="{27DF8C8E-8BB5-4945-A279-581AE32FE4E0}" srcOrd="0" destOrd="0" presId="urn:microsoft.com/office/officeart/2008/layout/VerticalCurvedList"/>
    <dgm:cxn modelId="{64710CF6-EE4B-43BD-BDCF-8DB512ED23D1}" type="presOf" srcId="{F36D54BC-9C97-45AC-80F3-AD36CB31319E}" destId="{9B2948AC-9B8C-462A-A96C-4627F36AC9A8}" srcOrd="0" destOrd="0" presId="urn:microsoft.com/office/officeart/2008/layout/VerticalCurvedList"/>
    <dgm:cxn modelId="{9F4FBDFE-FE7F-4863-BF8D-B7F59CA2E479}" type="presOf" srcId="{7ABDFA6E-6589-4A80-9FD6-00322ED45E58}" destId="{6090A0E7-70FE-4CC2-AAB8-D0555D9D224F}" srcOrd="0" destOrd="0" presId="urn:microsoft.com/office/officeart/2008/layout/VerticalCurvedList"/>
    <dgm:cxn modelId="{E3699090-A26E-414D-8642-1B6684AB8F93}" type="presParOf" srcId="{98D17F50-4382-4267-9080-5A551EB051F7}" destId="{3FE4DD26-5473-4363-AA2A-06268E8C7E29}" srcOrd="0" destOrd="0" presId="urn:microsoft.com/office/officeart/2008/layout/VerticalCurvedList"/>
    <dgm:cxn modelId="{3C8C54E7-0A34-4305-A1FB-658948A87D54}" type="presParOf" srcId="{3FE4DD26-5473-4363-AA2A-06268E8C7E29}" destId="{088DA331-3926-47CD-967A-1948F2CF0AC4}" srcOrd="0" destOrd="0" presId="urn:microsoft.com/office/officeart/2008/layout/VerticalCurvedList"/>
    <dgm:cxn modelId="{C9EB8059-EF28-4BAB-B1B8-58EE5858C3B5}" type="presParOf" srcId="{088DA331-3926-47CD-967A-1948F2CF0AC4}" destId="{B2517A99-5675-4689-9FF6-031C9759D3D0}" srcOrd="0" destOrd="0" presId="urn:microsoft.com/office/officeart/2008/layout/VerticalCurvedList"/>
    <dgm:cxn modelId="{5BE08298-48B7-447A-B895-2C13392738BD}" type="presParOf" srcId="{088DA331-3926-47CD-967A-1948F2CF0AC4}" destId="{27DF8C8E-8BB5-4945-A279-581AE32FE4E0}" srcOrd="1" destOrd="0" presId="urn:microsoft.com/office/officeart/2008/layout/VerticalCurvedList"/>
    <dgm:cxn modelId="{6D0A796F-56C5-43B0-9709-A8197CAA248B}" type="presParOf" srcId="{088DA331-3926-47CD-967A-1948F2CF0AC4}" destId="{3D3DD0C4-514A-4A77-BBE4-209C0A1CBB24}" srcOrd="2" destOrd="0" presId="urn:microsoft.com/office/officeart/2008/layout/VerticalCurvedList"/>
    <dgm:cxn modelId="{C67AF756-7DD9-4D22-9864-96220E6A6DFA}" type="presParOf" srcId="{088DA331-3926-47CD-967A-1948F2CF0AC4}" destId="{4A50D676-A1E6-4FC9-98EB-30CD42C34197}" srcOrd="3" destOrd="0" presId="urn:microsoft.com/office/officeart/2008/layout/VerticalCurvedList"/>
    <dgm:cxn modelId="{5B15FFDD-C5CD-4D7C-A769-837B2411A2FD}" type="presParOf" srcId="{3FE4DD26-5473-4363-AA2A-06268E8C7E29}" destId="{C70CE4D5-C985-4496-845B-B2778BCF140F}" srcOrd="1" destOrd="0" presId="urn:microsoft.com/office/officeart/2008/layout/VerticalCurvedList"/>
    <dgm:cxn modelId="{FACA511D-B166-450E-8C42-82CA61B809EC}" type="presParOf" srcId="{3FE4DD26-5473-4363-AA2A-06268E8C7E29}" destId="{967C8F54-5446-4625-BE0C-986DE0FB1659}" srcOrd="2" destOrd="0" presId="urn:microsoft.com/office/officeart/2008/layout/VerticalCurvedList"/>
    <dgm:cxn modelId="{0D8453EA-9319-4814-AB6D-B707BB85070B}" type="presParOf" srcId="{967C8F54-5446-4625-BE0C-986DE0FB1659}" destId="{63B97A34-D03E-4CAB-92DE-A510AC9D16A1}" srcOrd="0" destOrd="0" presId="urn:microsoft.com/office/officeart/2008/layout/VerticalCurvedList"/>
    <dgm:cxn modelId="{E9002391-1961-440C-99EB-7E84F74E94CB}" type="presParOf" srcId="{3FE4DD26-5473-4363-AA2A-06268E8C7E29}" destId="{DF502681-C1AF-4372-AAC5-F07A1D319CAA}" srcOrd="3" destOrd="0" presId="urn:microsoft.com/office/officeart/2008/layout/VerticalCurvedList"/>
    <dgm:cxn modelId="{19075476-B237-442B-A5F8-4BE320651DEF}" type="presParOf" srcId="{3FE4DD26-5473-4363-AA2A-06268E8C7E29}" destId="{3BFA1456-E85D-45D6-8096-67959A8D5AC3}" srcOrd="4" destOrd="0" presId="urn:microsoft.com/office/officeart/2008/layout/VerticalCurvedList"/>
    <dgm:cxn modelId="{BD4A61A8-D789-40F0-ABA0-4DAA7EEE9869}" type="presParOf" srcId="{3BFA1456-E85D-45D6-8096-67959A8D5AC3}" destId="{6C8CBCCF-59F7-4153-8EA9-F5774025F3D1}" srcOrd="0" destOrd="0" presId="urn:microsoft.com/office/officeart/2008/layout/VerticalCurvedList"/>
    <dgm:cxn modelId="{F2020BA0-3BFF-4B0B-94D1-132DDE416DB4}" type="presParOf" srcId="{3FE4DD26-5473-4363-AA2A-06268E8C7E29}" destId="{9B2948AC-9B8C-462A-A96C-4627F36AC9A8}" srcOrd="5" destOrd="0" presId="urn:microsoft.com/office/officeart/2008/layout/VerticalCurvedList"/>
    <dgm:cxn modelId="{9F209A84-1A3E-4984-BCC0-A03F440C9AA1}" type="presParOf" srcId="{3FE4DD26-5473-4363-AA2A-06268E8C7E29}" destId="{FF3891C4-41DB-4C1F-8A8E-A5479333881D}" srcOrd="6" destOrd="0" presId="urn:microsoft.com/office/officeart/2008/layout/VerticalCurvedList"/>
    <dgm:cxn modelId="{06B7A5D1-8CA0-46EA-AD32-1ED3199DC362}" type="presParOf" srcId="{FF3891C4-41DB-4C1F-8A8E-A5479333881D}" destId="{162296EC-3295-4D29-94A7-E5042DF7E130}" srcOrd="0" destOrd="0" presId="urn:microsoft.com/office/officeart/2008/layout/VerticalCurvedList"/>
    <dgm:cxn modelId="{2A51EE01-9218-469A-935A-0310C8A73071}" type="presParOf" srcId="{3FE4DD26-5473-4363-AA2A-06268E8C7E29}" destId="{6090A0E7-70FE-4CC2-AAB8-D0555D9D224F}" srcOrd="7" destOrd="0" presId="urn:microsoft.com/office/officeart/2008/layout/VerticalCurvedList"/>
    <dgm:cxn modelId="{4889FE3F-6EEA-41E5-9074-66AE79F8A158}" type="presParOf" srcId="{3FE4DD26-5473-4363-AA2A-06268E8C7E29}" destId="{F35B67D2-1E8B-4E8A-9B75-B108C5CBD029}" srcOrd="8" destOrd="0" presId="urn:microsoft.com/office/officeart/2008/layout/VerticalCurvedList"/>
    <dgm:cxn modelId="{AF9C3F92-95E0-4C19-B9E2-7D13866D1419}" type="presParOf" srcId="{F35B67D2-1E8B-4E8A-9B75-B108C5CBD029}" destId="{A9A2E2E2-C00C-470A-9834-C53245588A0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BBB38A-63DB-4992-8E7C-2DE8E57D07BB}"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sv-SE"/>
        </a:p>
      </dgm:t>
    </dgm:pt>
    <dgm:pt modelId="{9B97B041-0E14-400B-971C-1034EF0F60C5}" type="pres">
      <dgm:prSet presAssocID="{44BBB38A-63DB-4992-8E7C-2DE8E57D07BB}" presName="Name0" presStyleCnt="0">
        <dgm:presLayoutVars>
          <dgm:dir/>
          <dgm:resizeHandles val="exact"/>
        </dgm:presLayoutVars>
      </dgm:prSet>
      <dgm:spPr/>
    </dgm:pt>
    <dgm:pt modelId="{94D9A2B5-ECF2-4ADD-A17A-5813480AD20B}" type="pres">
      <dgm:prSet presAssocID="{44BBB38A-63DB-4992-8E7C-2DE8E57D07BB}" presName="fgShape" presStyleLbl="fgShp" presStyleIdx="0" presStyleCnt="1" custScaleX="26617" custScaleY="2000000" custLinFactY="3018837" custLinFactNeighborX="-67967" custLinFactNeighborY="3100000"/>
      <dgm:spPr/>
    </dgm:pt>
    <dgm:pt modelId="{713EB391-3E99-479D-AC36-EC531EF54EAF}" type="pres">
      <dgm:prSet presAssocID="{44BBB38A-63DB-4992-8E7C-2DE8E57D07BB}" presName="linComp" presStyleCnt="0"/>
      <dgm:spPr/>
    </dgm:pt>
  </dgm:ptLst>
  <dgm:cxnLst>
    <dgm:cxn modelId="{4330383B-EDA6-4121-A3A0-113FA53BEC8A}" type="presOf" srcId="{44BBB38A-63DB-4992-8E7C-2DE8E57D07BB}" destId="{9B97B041-0E14-400B-971C-1034EF0F60C5}" srcOrd="0" destOrd="0" presId="urn:microsoft.com/office/officeart/2005/8/layout/hList7"/>
    <dgm:cxn modelId="{54C3443C-1EBD-45EA-9923-7484EF5FF0A5}" type="presParOf" srcId="{9B97B041-0E14-400B-971C-1034EF0F60C5}" destId="{94D9A2B5-ECF2-4ADD-A17A-5813480AD20B}" srcOrd="0" destOrd="0" presId="urn:microsoft.com/office/officeart/2005/8/layout/hList7"/>
    <dgm:cxn modelId="{65958430-5AF5-4610-9D38-12330A78E6FF}" type="presParOf" srcId="{9B97B041-0E14-400B-971C-1034EF0F60C5}" destId="{713EB391-3E99-479D-AC36-EC531EF54EAF}" srcOrd="1"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882E0A-583F-4EFB-B01F-4D636C826C2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sv-SE"/>
        </a:p>
      </dgm:t>
    </dgm:pt>
    <dgm:pt modelId="{276EA6FB-C06B-4C60-81E5-9636F5963EA0}">
      <dgm:prSet phldrT="[Text]" phldr="1"/>
      <dgm:spPr/>
      <dgm:t>
        <a:bodyPr/>
        <a:lstStyle/>
        <a:p>
          <a:endParaRPr lang="sv-SE"/>
        </a:p>
      </dgm:t>
    </dgm:pt>
    <dgm:pt modelId="{F0DA9B36-EC39-4937-8C24-AA0D5FDCBBC7}" type="parTrans" cxnId="{13953058-A6B0-4D59-9E1A-BD1BA88796DC}">
      <dgm:prSet/>
      <dgm:spPr/>
      <dgm:t>
        <a:bodyPr/>
        <a:lstStyle/>
        <a:p>
          <a:endParaRPr lang="sv-SE"/>
        </a:p>
      </dgm:t>
    </dgm:pt>
    <dgm:pt modelId="{883C35A9-B39E-4D18-94FB-257F1EE15A20}" type="sibTrans" cxnId="{13953058-A6B0-4D59-9E1A-BD1BA88796DC}">
      <dgm:prSet/>
      <dgm:spPr/>
      <dgm:t>
        <a:bodyPr/>
        <a:lstStyle/>
        <a:p>
          <a:endParaRPr lang="sv-SE"/>
        </a:p>
      </dgm:t>
    </dgm:pt>
    <dgm:pt modelId="{AEEE3B58-7875-4ED2-A4CB-925D235568E2}">
      <dgm:prSet phldrT="[Text]"/>
      <dgm:spPr/>
      <dgm:t>
        <a:bodyPr/>
        <a:lstStyle/>
        <a:p>
          <a:r>
            <a:rPr lang="sv-SE" sz="2100" dirty="0"/>
            <a:t>Kronofogden</a:t>
          </a:r>
        </a:p>
      </dgm:t>
    </dgm:pt>
    <dgm:pt modelId="{26FA7300-44A9-4805-8375-749E64668741}" type="parTrans" cxnId="{F3A0BDA1-03B7-4958-A590-13D1D8D63AE4}">
      <dgm:prSet/>
      <dgm:spPr/>
      <dgm:t>
        <a:bodyPr/>
        <a:lstStyle/>
        <a:p>
          <a:endParaRPr lang="sv-SE"/>
        </a:p>
      </dgm:t>
    </dgm:pt>
    <dgm:pt modelId="{0BA89FB5-0AC5-4349-8981-C77ABADE3082}" type="sibTrans" cxnId="{F3A0BDA1-03B7-4958-A590-13D1D8D63AE4}">
      <dgm:prSet/>
      <dgm:spPr/>
      <dgm:t>
        <a:bodyPr/>
        <a:lstStyle/>
        <a:p>
          <a:endParaRPr lang="sv-SE"/>
        </a:p>
      </dgm:t>
    </dgm:pt>
    <dgm:pt modelId="{E47FA9D0-C74E-4A01-9D8A-592F9DBCFA1E}">
      <dgm:prSet phldrT="[Text]" custT="1"/>
      <dgm:spPr/>
      <dgm:t>
        <a:bodyPr/>
        <a:lstStyle/>
        <a:p>
          <a:r>
            <a:rPr lang="sv-SE" sz="1800" dirty="0">
              <a:solidFill>
                <a:schemeClr val="tx1"/>
              </a:solidFill>
            </a:rPr>
            <a:t>Automatisk inhämtning</a:t>
          </a:r>
        </a:p>
      </dgm:t>
    </dgm:pt>
    <dgm:pt modelId="{9544559A-DD2A-4F38-85E7-BA2C5160BFC6}" type="parTrans" cxnId="{0039D15A-8DA2-4EE0-882E-6C16E8EF200D}">
      <dgm:prSet/>
      <dgm:spPr/>
      <dgm:t>
        <a:bodyPr/>
        <a:lstStyle/>
        <a:p>
          <a:endParaRPr lang="sv-SE"/>
        </a:p>
      </dgm:t>
    </dgm:pt>
    <dgm:pt modelId="{6FC2A820-207D-44F2-8803-F8734AA6149A}" type="sibTrans" cxnId="{0039D15A-8DA2-4EE0-882E-6C16E8EF200D}">
      <dgm:prSet/>
      <dgm:spPr/>
      <dgm:t>
        <a:bodyPr/>
        <a:lstStyle/>
        <a:p>
          <a:endParaRPr lang="sv-SE"/>
        </a:p>
      </dgm:t>
    </dgm:pt>
    <dgm:pt modelId="{8297101E-40D0-41A2-9605-1DE5FBF615F8}">
      <dgm:prSet phldrT="[Text]" phldr="1"/>
      <dgm:spPr/>
      <dgm:t>
        <a:bodyPr/>
        <a:lstStyle/>
        <a:p>
          <a:endParaRPr lang="sv-SE" dirty="0">
            <a:solidFill>
              <a:schemeClr val="bg1"/>
            </a:solidFill>
          </a:endParaRPr>
        </a:p>
      </dgm:t>
    </dgm:pt>
    <dgm:pt modelId="{83AF19C5-C111-46E1-B0A9-D5C3B6B18C41}" type="parTrans" cxnId="{B94FE8AC-E424-4D3F-8C50-A41810296B05}">
      <dgm:prSet/>
      <dgm:spPr/>
      <dgm:t>
        <a:bodyPr/>
        <a:lstStyle/>
        <a:p>
          <a:endParaRPr lang="sv-SE"/>
        </a:p>
      </dgm:t>
    </dgm:pt>
    <dgm:pt modelId="{B6274091-D3EF-42F9-AE93-5066E4299F0C}" type="sibTrans" cxnId="{B94FE8AC-E424-4D3F-8C50-A41810296B05}">
      <dgm:prSet/>
      <dgm:spPr/>
      <dgm:t>
        <a:bodyPr/>
        <a:lstStyle/>
        <a:p>
          <a:endParaRPr lang="sv-SE"/>
        </a:p>
      </dgm:t>
    </dgm:pt>
    <dgm:pt modelId="{30BC3F6C-9274-4851-87E9-7FFC09B1243A}">
      <dgm:prSet phldrT="[Text]" custT="1"/>
      <dgm:spPr/>
      <dgm:t>
        <a:bodyPr/>
        <a:lstStyle/>
        <a:p>
          <a:pPr algn="l"/>
          <a:r>
            <a:rPr lang="sv-SE" sz="2100" dirty="0"/>
            <a:t>Lantmäteriets dagliga urval	</a:t>
          </a:r>
          <a:br>
            <a:rPr lang="sv-SE" sz="2100" dirty="0"/>
          </a:br>
          <a:endParaRPr lang="sv-SE" sz="2100" dirty="0"/>
        </a:p>
      </dgm:t>
    </dgm:pt>
    <dgm:pt modelId="{F2727D72-5F2E-471B-BF7E-0546A78588B7}" type="parTrans" cxnId="{9278B5B5-B5A0-43ED-8DB0-A65DBE58A6F0}">
      <dgm:prSet/>
      <dgm:spPr/>
      <dgm:t>
        <a:bodyPr/>
        <a:lstStyle/>
        <a:p>
          <a:endParaRPr lang="sv-SE"/>
        </a:p>
      </dgm:t>
    </dgm:pt>
    <dgm:pt modelId="{E187C343-C153-4AEC-9A4E-A602506391DE}" type="sibTrans" cxnId="{9278B5B5-B5A0-43ED-8DB0-A65DBE58A6F0}">
      <dgm:prSet/>
      <dgm:spPr/>
      <dgm:t>
        <a:bodyPr/>
        <a:lstStyle/>
        <a:p>
          <a:endParaRPr lang="sv-SE"/>
        </a:p>
      </dgm:t>
    </dgm:pt>
    <dgm:pt modelId="{CDBA7D75-FB42-4385-A99B-EB4DF589FAA4}">
      <dgm:prSet phldrT="[Text]" phldr="1"/>
      <dgm:spPr/>
      <dgm:t>
        <a:bodyPr/>
        <a:lstStyle/>
        <a:p>
          <a:endParaRPr lang="sv-SE" dirty="0">
            <a:solidFill>
              <a:schemeClr val="bg1"/>
            </a:solidFill>
          </a:endParaRPr>
        </a:p>
      </dgm:t>
    </dgm:pt>
    <dgm:pt modelId="{34E339FD-725A-4D20-8455-97EE7844EAD7}" type="parTrans" cxnId="{7EA63446-13CF-46C5-9FE4-98BB1ACE70CE}">
      <dgm:prSet/>
      <dgm:spPr/>
      <dgm:t>
        <a:bodyPr/>
        <a:lstStyle/>
        <a:p>
          <a:endParaRPr lang="sv-SE"/>
        </a:p>
      </dgm:t>
    </dgm:pt>
    <dgm:pt modelId="{9E3F2256-A412-4F4E-81EA-14FB16800409}" type="sibTrans" cxnId="{7EA63446-13CF-46C5-9FE4-98BB1ACE70CE}">
      <dgm:prSet/>
      <dgm:spPr/>
      <dgm:t>
        <a:bodyPr/>
        <a:lstStyle/>
        <a:p>
          <a:endParaRPr lang="sv-SE"/>
        </a:p>
      </dgm:t>
    </dgm:pt>
    <dgm:pt modelId="{1BE41D5C-8A43-4D75-9B7E-09C293862703}">
      <dgm:prSet phldrT="[Text]"/>
      <dgm:spPr/>
      <dgm:t>
        <a:bodyPr/>
        <a:lstStyle/>
        <a:p>
          <a:r>
            <a:rPr lang="sv-SE" sz="2100" dirty="0"/>
            <a:t>Övriga myndigheter</a:t>
          </a:r>
        </a:p>
      </dgm:t>
    </dgm:pt>
    <dgm:pt modelId="{F3DCBA01-0786-49E2-929E-9648869CC369}" type="parTrans" cxnId="{71B91994-17D7-45DF-85AE-E59C64E25627}">
      <dgm:prSet/>
      <dgm:spPr/>
      <dgm:t>
        <a:bodyPr/>
        <a:lstStyle/>
        <a:p>
          <a:endParaRPr lang="sv-SE"/>
        </a:p>
      </dgm:t>
    </dgm:pt>
    <dgm:pt modelId="{CFE87805-9511-4650-A2EF-82D98A873574}" type="sibTrans" cxnId="{71B91994-17D7-45DF-85AE-E59C64E25627}">
      <dgm:prSet/>
      <dgm:spPr/>
      <dgm:t>
        <a:bodyPr/>
        <a:lstStyle/>
        <a:p>
          <a:endParaRPr lang="sv-SE"/>
        </a:p>
      </dgm:t>
    </dgm:pt>
    <dgm:pt modelId="{58364003-452C-4565-BD7E-307054EF4A8D}">
      <dgm:prSet phldrT="[Text]" custT="1"/>
      <dgm:spPr/>
      <dgm:t>
        <a:bodyPr/>
        <a:lstStyle/>
        <a:p>
          <a:r>
            <a:rPr lang="sv-SE" sz="1800" dirty="0">
              <a:solidFill>
                <a:schemeClr val="tx1"/>
              </a:solidFill>
            </a:rPr>
            <a:t>Automatisk inhämtning</a:t>
          </a:r>
        </a:p>
      </dgm:t>
    </dgm:pt>
    <dgm:pt modelId="{510C0DE1-D594-46CA-98EC-40E84B26B478}" type="parTrans" cxnId="{F409AD10-4E43-4A95-A5DE-7BB8DD6CA62E}">
      <dgm:prSet/>
      <dgm:spPr/>
      <dgm:t>
        <a:bodyPr/>
        <a:lstStyle/>
        <a:p>
          <a:endParaRPr lang="sv-SE"/>
        </a:p>
      </dgm:t>
    </dgm:pt>
    <dgm:pt modelId="{308A3386-6FA9-43A2-A560-B766343D2082}" type="sibTrans" cxnId="{F409AD10-4E43-4A95-A5DE-7BB8DD6CA62E}">
      <dgm:prSet/>
      <dgm:spPr/>
      <dgm:t>
        <a:bodyPr/>
        <a:lstStyle/>
        <a:p>
          <a:endParaRPr lang="sv-SE"/>
        </a:p>
      </dgm:t>
    </dgm:pt>
    <dgm:pt modelId="{193A7704-C84F-4EA3-918D-C5A1C40FAD9B}">
      <dgm:prSet phldrT="[Text]" custT="1"/>
      <dgm:spPr/>
      <dgm:t>
        <a:bodyPr/>
        <a:lstStyle/>
        <a:p>
          <a:endParaRPr lang="sv-SE" sz="1800" dirty="0">
            <a:solidFill>
              <a:schemeClr val="tx1"/>
            </a:solidFill>
          </a:endParaRPr>
        </a:p>
      </dgm:t>
    </dgm:pt>
    <dgm:pt modelId="{79A7EF35-F2F6-4D98-9981-7E7C116354D1}" type="parTrans" cxnId="{A38E5E2E-BDDA-4052-BBC8-3980413B7ABD}">
      <dgm:prSet/>
      <dgm:spPr/>
      <dgm:t>
        <a:bodyPr/>
        <a:lstStyle/>
        <a:p>
          <a:endParaRPr lang="sv-SE"/>
        </a:p>
      </dgm:t>
    </dgm:pt>
    <dgm:pt modelId="{D48D3B65-CD8C-44B9-A57C-8F8D9CF9EBCF}" type="sibTrans" cxnId="{A38E5E2E-BDDA-4052-BBC8-3980413B7ABD}">
      <dgm:prSet/>
      <dgm:spPr/>
      <dgm:t>
        <a:bodyPr/>
        <a:lstStyle/>
        <a:p>
          <a:endParaRPr lang="sv-SE"/>
        </a:p>
      </dgm:t>
    </dgm:pt>
    <dgm:pt modelId="{87AAD079-1697-423A-8121-6381DE0281DC}">
      <dgm:prSet phldrT="[Text]" custT="1"/>
      <dgm:spPr/>
      <dgm:t>
        <a:bodyPr/>
        <a:lstStyle/>
        <a:p>
          <a:endParaRPr lang="sv-SE" sz="1800" dirty="0">
            <a:solidFill>
              <a:schemeClr val="tx1"/>
            </a:solidFill>
          </a:endParaRPr>
        </a:p>
      </dgm:t>
    </dgm:pt>
    <dgm:pt modelId="{7866E2EC-DB82-4EBD-B069-C286FD349505}" type="parTrans" cxnId="{72193552-0326-4003-AAF4-8E69B2C9679F}">
      <dgm:prSet/>
      <dgm:spPr/>
      <dgm:t>
        <a:bodyPr/>
        <a:lstStyle/>
        <a:p>
          <a:endParaRPr lang="sv-SE"/>
        </a:p>
      </dgm:t>
    </dgm:pt>
    <dgm:pt modelId="{F17FE3C1-E1CC-4A52-8711-50DDAFF3EABA}" type="sibTrans" cxnId="{72193552-0326-4003-AAF4-8E69B2C9679F}">
      <dgm:prSet/>
      <dgm:spPr/>
      <dgm:t>
        <a:bodyPr/>
        <a:lstStyle/>
        <a:p>
          <a:endParaRPr lang="sv-SE"/>
        </a:p>
      </dgm:t>
    </dgm:pt>
    <dgm:pt modelId="{8BDEA177-5397-4678-8327-64A7FA6B0211}">
      <dgm:prSet phldrT="[Text]" custT="1"/>
      <dgm:spPr/>
      <dgm:t>
        <a:bodyPr/>
        <a:lstStyle/>
        <a:p>
          <a:endParaRPr lang="sv-SE" sz="1800" dirty="0">
            <a:solidFill>
              <a:schemeClr val="tx1"/>
            </a:solidFill>
          </a:endParaRPr>
        </a:p>
      </dgm:t>
    </dgm:pt>
    <dgm:pt modelId="{2A40935F-451F-46AC-9486-4E0975D03DF5}" type="parTrans" cxnId="{3D863A32-B919-49C4-982B-A54D37E5626F}">
      <dgm:prSet/>
      <dgm:spPr/>
      <dgm:t>
        <a:bodyPr/>
        <a:lstStyle/>
        <a:p>
          <a:endParaRPr lang="sv-SE"/>
        </a:p>
      </dgm:t>
    </dgm:pt>
    <dgm:pt modelId="{71078CE3-13DC-46EB-A721-51326069D4E3}" type="sibTrans" cxnId="{3D863A32-B919-49C4-982B-A54D37E5626F}">
      <dgm:prSet/>
      <dgm:spPr/>
      <dgm:t>
        <a:bodyPr/>
        <a:lstStyle/>
        <a:p>
          <a:endParaRPr lang="sv-SE"/>
        </a:p>
      </dgm:t>
    </dgm:pt>
    <dgm:pt modelId="{8A4857B0-60DB-446D-A893-14973B50AFFE}">
      <dgm:prSet phldrT="[Text]"/>
      <dgm:spPr/>
      <dgm:t>
        <a:bodyPr/>
        <a:lstStyle/>
        <a:p>
          <a:pPr algn="l"/>
          <a:endParaRPr lang="sv-SE" sz="1300" dirty="0"/>
        </a:p>
      </dgm:t>
    </dgm:pt>
    <dgm:pt modelId="{05493C6A-F8BB-438C-A7F1-5CDA00EE7371}" type="parTrans" cxnId="{BB384569-4F9A-432D-B612-FCE31A406C6B}">
      <dgm:prSet/>
      <dgm:spPr/>
      <dgm:t>
        <a:bodyPr/>
        <a:lstStyle/>
        <a:p>
          <a:endParaRPr lang="sv-SE"/>
        </a:p>
      </dgm:t>
    </dgm:pt>
    <dgm:pt modelId="{0D2152CD-8ECD-4DEF-AE59-B6A27CAD9408}" type="sibTrans" cxnId="{BB384569-4F9A-432D-B612-FCE31A406C6B}">
      <dgm:prSet/>
      <dgm:spPr/>
      <dgm:t>
        <a:bodyPr/>
        <a:lstStyle/>
        <a:p>
          <a:endParaRPr lang="sv-SE"/>
        </a:p>
      </dgm:t>
    </dgm:pt>
    <dgm:pt modelId="{92AF9050-6F92-434E-A45D-A371AF45F7FE}">
      <dgm:prSet phldrT="[Text]"/>
      <dgm:spPr/>
      <dgm:t>
        <a:bodyPr/>
        <a:lstStyle/>
        <a:p>
          <a:pPr algn="l"/>
          <a:endParaRPr lang="sv-SE" sz="1300" dirty="0"/>
        </a:p>
      </dgm:t>
    </dgm:pt>
    <dgm:pt modelId="{C6087281-6EDF-44AC-9159-917577096675}" type="parTrans" cxnId="{29F4BB87-501E-4FDE-8062-97FD13DB4A38}">
      <dgm:prSet/>
      <dgm:spPr/>
      <dgm:t>
        <a:bodyPr/>
        <a:lstStyle/>
        <a:p>
          <a:endParaRPr lang="sv-SE"/>
        </a:p>
      </dgm:t>
    </dgm:pt>
    <dgm:pt modelId="{75063020-9C55-4008-A0D4-E1700C5BE98F}" type="sibTrans" cxnId="{29F4BB87-501E-4FDE-8062-97FD13DB4A38}">
      <dgm:prSet/>
      <dgm:spPr/>
      <dgm:t>
        <a:bodyPr/>
        <a:lstStyle/>
        <a:p>
          <a:endParaRPr lang="sv-SE"/>
        </a:p>
      </dgm:t>
    </dgm:pt>
    <dgm:pt modelId="{C6F4DED3-530F-47B2-834C-415AB673C628}">
      <dgm:prSet phldrT="[Text]" custT="1"/>
      <dgm:spPr/>
      <dgm:t>
        <a:bodyPr/>
        <a:lstStyle/>
        <a:p>
          <a:pPr algn="ctr"/>
          <a:r>
            <a:rPr lang="sv-SE" sz="1800" dirty="0">
              <a:solidFill>
                <a:schemeClr val="tx1"/>
              </a:solidFill>
            </a:rPr>
            <a:t>Sökresultat  öppna register</a:t>
          </a:r>
        </a:p>
      </dgm:t>
    </dgm:pt>
    <dgm:pt modelId="{C0EB0DD4-6D58-49BD-B139-0F2956FF5904}" type="parTrans" cxnId="{237B4502-FD55-412D-A413-7D4980A52260}">
      <dgm:prSet/>
      <dgm:spPr/>
      <dgm:t>
        <a:bodyPr/>
        <a:lstStyle/>
        <a:p>
          <a:endParaRPr lang="sv-SE"/>
        </a:p>
      </dgm:t>
    </dgm:pt>
    <dgm:pt modelId="{20FDC321-3C87-4FBB-9CB8-B6D910CB3704}" type="sibTrans" cxnId="{237B4502-FD55-412D-A413-7D4980A52260}">
      <dgm:prSet/>
      <dgm:spPr/>
      <dgm:t>
        <a:bodyPr/>
        <a:lstStyle/>
        <a:p>
          <a:endParaRPr lang="sv-SE"/>
        </a:p>
      </dgm:t>
    </dgm:pt>
    <dgm:pt modelId="{26C9DF24-A77D-41AB-8389-DF0FD3040A3D}" type="pres">
      <dgm:prSet presAssocID="{3C882E0A-583F-4EFB-B01F-4D636C826C2B}" presName="linearFlow" presStyleCnt="0">
        <dgm:presLayoutVars>
          <dgm:dir/>
          <dgm:animLvl val="lvl"/>
          <dgm:resizeHandles/>
        </dgm:presLayoutVars>
      </dgm:prSet>
      <dgm:spPr/>
    </dgm:pt>
    <dgm:pt modelId="{B0F1A6C0-48E7-4265-9E92-7B8914EEBB77}" type="pres">
      <dgm:prSet presAssocID="{276EA6FB-C06B-4C60-81E5-9636F5963EA0}" presName="compositeNode" presStyleCnt="0">
        <dgm:presLayoutVars>
          <dgm:bulletEnabled val="1"/>
        </dgm:presLayoutVars>
      </dgm:prSet>
      <dgm:spPr/>
    </dgm:pt>
    <dgm:pt modelId="{37B9AC0B-05C3-45EC-84EB-761C0EA6C7DD}" type="pres">
      <dgm:prSet presAssocID="{276EA6FB-C06B-4C60-81E5-9636F5963EA0}" presName="image" presStyleLbl="fgImgPlace1" presStyleIdx="0" presStyleCnt="3"/>
      <dgm:spPr>
        <a:noFill/>
        <a:ln>
          <a:noFill/>
        </a:ln>
      </dgm:spPr>
    </dgm:pt>
    <dgm:pt modelId="{5C33ED8B-E8AF-4D28-A8B1-3C2890DBE837}" type="pres">
      <dgm:prSet presAssocID="{276EA6FB-C06B-4C60-81E5-9636F5963EA0}" presName="childNode" presStyleLbl="node1" presStyleIdx="0" presStyleCnt="3" custScaleY="103813" custLinFactNeighborX="-45769" custLinFactNeighborY="45051">
        <dgm:presLayoutVars>
          <dgm:bulletEnabled val="1"/>
        </dgm:presLayoutVars>
      </dgm:prSet>
      <dgm:spPr/>
    </dgm:pt>
    <dgm:pt modelId="{3003FAE3-3F13-4555-8F70-381B3185598D}" type="pres">
      <dgm:prSet presAssocID="{276EA6FB-C06B-4C60-81E5-9636F5963EA0}" presName="parentNode" presStyleLbl="revTx" presStyleIdx="0" presStyleCnt="3">
        <dgm:presLayoutVars>
          <dgm:chMax val="0"/>
          <dgm:bulletEnabled val="1"/>
        </dgm:presLayoutVars>
      </dgm:prSet>
      <dgm:spPr/>
    </dgm:pt>
    <dgm:pt modelId="{F4088463-E52B-4272-A233-D48C7C2E14DF}" type="pres">
      <dgm:prSet presAssocID="{883C35A9-B39E-4D18-94FB-257F1EE15A20}" presName="sibTrans" presStyleCnt="0"/>
      <dgm:spPr/>
    </dgm:pt>
    <dgm:pt modelId="{EF83489F-DF6D-43C1-BA21-7DC6C6DF4287}" type="pres">
      <dgm:prSet presAssocID="{8297101E-40D0-41A2-9605-1DE5FBF615F8}" presName="compositeNode" presStyleCnt="0">
        <dgm:presLayoutVars>
          <dgm:bulletEnabled val="1"/>
        </dgm:presLayoutVars>
      </dgm:prSet>
      <dgm:spPr/>
    </dgm:pt>
    <dgm:pt modelId="{4774AA4D-EF48-4DEC-A656-3DE42B1C2229}" type="pres">
      <dgm:prSet presAssocID="{8297101E-40D0-41A2-9605-1DE5FBF615F8}" presName="image" presStyleLbl="fgImgPlace1" presStyleIdx="1" presStyleCnt="3"/>
      <dgm:spPr>
        <a:noFill/>
        <a:ln>
          <a:noFill/>
        </a:ln>
      </dgm:spPr>
    </dgm:pt>
    <dgm:pt modelId="{5123640E-BA3F-4120-9E1E-F499AFA5DFF1}" type="pres">
      <dgm:prSet presAssocID="{8297101E-40D0-41A2-9605-1DE5FBF615F8}" presName="childNode" presStyleLbl="node1" presStyleIdx="1" presStyleCnt="3" custLinFactNeighborX="-6819" custLinFactNeighborY="2851">
        <dgm:presLayoutVars>
          <dgm:bulletEnabled val="1"/>
        </dgm:presLayoutVars>
      </dgm:prSet>
      <dgm:spPr/>
    </dgm:pt>
    <dgm:pt modelId="{C644451D-7B5A-4718-A21E-A7321B11DDC2}" type="pres">
      <dgm:prSet presAssocID="{8297101E-40D0-41A2-9605-1DE5FBF615F8}" presName="parentNode" presStyleLbl="revTx" presStyleIdx="1" presStyleCnt="3">
        <dgm:presLayoutVars>
          <dgm:chMax val="0"/>
          <dgm:bulletEnabled val="1"/>
        </dgm:presLayoutVars>
      </dgm:prSet>
      <dgm:spPr/>
    </dgm:pt>
    <dgm:pt modelId="{A611F462-F348-4AA1-9328-1ED699129B41}" type="pres">
      <dgm:prSet presAssocID="{B6274091-D3EF-42F9-AE93-5066E4299F0C}" presName="sibTrans" presStyleCnt="0"/>
      <dgm:spPr/>
    </dgm:pt>
    <dgm:pt modelId="{1E843B2D-8176-4484-9A63-9E030DFC7ED3}" type="pres">
      <dgm:prSet presAssocID="{CDBA7D75-FB42-4385-A99B-EB4DF589FAA4}" presName="compositeNode" presStyleCnt="0">
        <dgm:presLayoutVars>
          <dgm:bulletEnabled val="1"/>
        </dgm:presLayoutVars>
      </dgm:prSet>
      <dgm:spPr/>
    </dgm:pt>
    <dgm:pt modelId="{2EF92F10-E4DC-4AF7-95C9-17D67DFECE02}" type="pres">
      <dgm:prSet presAssocID="{CDBA7D75-FB42-4385-A99B-EB4DF589FAA4}" presName="image" presStyleLbl="fgImgPlace1" presStyleIdx="2" presStyleCnt="3"/>
      <dgm:spPr>
        <a:noFill/>
        <a:ln>
          <a:noFill/>
        </a:ln>
      </dgm:spPr>
    </dgm:pt>
    <dgm:pt modelId="{212A8E63-791F-4F89-8CF8-1CF059F01D21}" type="pres">
      <dgm:prSet presAssocID="{CDBA7D75-FB42-4385-A99B-EB4DF589FAA4}" presName="childNode" presStyleLbl="node1" presStyleIdx="2" presStyleCnt="3" custScaleY="100119" custLinFactNeighborX="2099" custLinFactNeighborY="5051">
        <dgm:presLayoutVars>
          <dgm:bulletEnabled val="1"/>
        </dgm:presLayoutVars>
      </dgm:prSet>
      <dgm:spPr/>
    </dgm:pt>
    <dgm:pt modelId="{50F60015-8ED8-4ADB-9288-A38914C76D44}" type="pres">
      <dgm:prSet presAssocID="{CDBA7D75-FB42-4385-A99B-EB4DF589FAA4}" presName="parentNode" presStyleLbl="revTx" presStyleIdx="2" presStyleCnt="3">
        <dgm:presLayoutVars>
          <dgm:chMax val="0"/>
          <dgm:bulletEnabled val="1"/>
        </dgm:presLayoutVars>
      </dgm:prSet>
      <dgm:spPr/>
    </dgm:pt>
  </dgm:ptLst>
  <dgm:cxnLst>
    <dgm:cxn modelId="{237B4502-FD55-412D-A413-7D4980A52260}" srcId="{8297101E-40D0-41A2-9605-1DE5FBF615F8}" destId="{C6F4DED3-530F-47B2-834C-415AB673C628}" srcOrd="1" destOrd="0" parTransId="{C0EB0DD4-6D58-49BD-B139-0F2956FF5904}" sibTransId="{20FDC321-3C87-4FBB-9CB8-B6D910CB3704}"/>
    <dgm:cxn modelId="{F409AD10-4E43-4A95-A5DE-7BB8DD6CA62E}" srcId="{CDBA7D75-FB42-4385-A99B-EB4DF589FAA4}" destId="{58364003-452C-4565-BD7E-307054EF4A8D}" srcOrd="2" destOrd="0" parTransId="{510C0DE1-D594-46CA-98EC-40E84B26B478}" sibTransId="{308A3386-6FA9-43A2-A560-B766343D2082}"/>
    <dgm:cxn modelId="{F752CB10-7C14-4F20-87AE-75F34C49C744}" type="presOf" srcId="{1BE41D5C-8A43-4D75-9B7E-09C293862703}" destId="{212A8E63-791F-4F89-8CF8-1CF059F01D21}" srcOrd="0" destOrd="0" presId="urn:microsoft.com/office/officeart/2005/8/layout/hList2"/>
    <dgm:cxn modelId="{BCC93C28-EC01-4818-82D1-1E12FD4D0555}" type="presOf" srcId="{AEEE3B58-7875-4ED2-A4CB-925D235568E2}" destId="{5C33ED8B-E8AF-4D28-A8B1-3C2890DBE837}" srcOrd="0" destOrd="0" presId="urn:microsoft.com/office/officeart/2005/8/layout/hList2"/>
    <dgm:cxn modelId="{A38E5E2E-BDDA-4052-BBC8-3980413B7ABD}" srcId="{276EA6FB-C06B-4C60-81E5-9636F5963EA0}" destId="{193A7704-C84F-4EA3-918D-C5A1C40FAD9B}" srcOrd="1" destOrd="0" parTransId="{79A7EF35-F2F6-4D98-9981-7E7C116354D1}" sibTransId="{D48D3B65-CD8C-44B9-A57C-8F8D9CF9EBCF}"/>
    <dgm:cxn modelId="{3D863A32-B919-49C4-982B-A54D37E5626F}" srcId="{CDBA7D75-FB42-4385-A99B-EB4DF589FAA4}" destId="{8BDEA177-5397-4678-8327-64A7FA6B0211}" srcOrd="1" destOrd="0" parTransId="{2A40935F-451F-46AC-9486-4E0975D03DF5}" sibTransId="{71078CE3-13DC-46EB-A721-51326069D4E3}"/>
    <dgm:cxn modelId="{FDA5F936-F0AF-40F2-B2F1-B3839572629D}" type="presOf" srcId="{3C882E0A-583F-4EFB-B01F-4D636C826C2B}" destId="{26C9DF24-A77D-41AB-8389-DF0FD3040A3D}" srcOrd="0" destOrd="0" presId="urn:microsoft.com/office/officeart/2005/8/layout/hList2"/>
    <dgm:cxn modelId="{511D623F-B3D2-48E3-8154-F438D79CF1F0}" type="presOf" srcId="{C6F4DED3-530F-47B2-834C-415AB673C628}" destId="{5123640E-BA3F-4120-9E1E-F499AFA5DFF1}" srcOrd="0" destOrd="1" presId="urn:microsoft.com/office/officeart/2005/8/layout/hList2"/>
    <dgm:cxn modelId="{7EA63446-13CF-46C5-9FE4-98BB1ACE70CE}" srcId="{3C882E0A-583F-4EFB-B01F-4D636C826C2B}" destId="{CDBA7D75-FB42-4385-A99B-EB4DF589FAA4}" srcOrd="2" destOrd="0" parTransId="{34E339FD-725A-4D20-8455-97EE7844EAD7}" sibTransId="{9E3F2256-A412-4F4E-81EA-14FB16800409}"/>
    <dgm:cxn modelId="{E6476D66-F492-4F51-B411-572B8A094DEA}" type="presOf" srcId="{CDBA7D75-FB42-4385-A99B-EB4DF589FAA4}" destId="{50F60015-8ED8-4ADB-9288-A38914C76D44}" srcOrd="0" destOrd="0" presId="urn:microsoft.com/office/officeart/2005/8/layout/hList2"/>
    <dgm:cxn modelId="{BB384569-4F9A-432D-B612-FCE31A406C6B}" srcId="{8297101E-40D0-41A2-9605-1DE5FBF615F8}" destId="{8A4857B0-60DB-446D-A893-14973B50AFFE}" srcOrd="3" destOrd="0" parTransId="{05493C6A-F8BB-438C-A7F1-5CDA00EE7371}" sibTransId="{0D2152CD-8ECD-4DEF-AE59-B6A27CAD9408}"/>
    <dgm:cxn modelId="{F7BA4969-B38B-4409-9D33-3500DB8EB4C1}" type="presOf" srcId="{30BC3F6C-9274-4851-87E9-7FFC09B1243A}" destId="{5123640E-BA3F-4120-9E1E-F499AFA5DFF1}" srcOrd="0" destOrd="0" presId="urn:microsoft.com/office/officeart/2005/8/layout/hList2"/>
    <dgm:cxn modelId="{72193552-0326-4003-AAF4-8E69B2C9679F}" srcId="{276EA6FB-C06B-4C60-81E5-9636F5963EA0}" destId="{87AAD079-1697-423A-8121-6381DE0281DC}" srcOrd="2" destOrd="0" parTransId="{7866E2EC-DB82-4EBD-B069-C286FD349505}" sibTransId="{F17FE3C1-E1CC-4A52-8711-50DDAFF3EABA}"/>
    <dgm:cxn modelId="{13953058-A6B0-4D59-9E1A-BD1BA88796DC}" srcId="{3C882E0A-583F-4EFB-B01F-4D636C826C2B}" destId="{276EA6FB-C06B-4C60-81E5-9636F5963EA0}" srcOrd="0" destOrd="0" parTransId="{F0DA9B36-EC39-4937-8C24-AA0D5FDCBBC7}" sibTransId="{883C35A9-B39E-4D18-94FB-257F1EE15A20}"/>
    <dgm:cxn modelId="{5FFD3879-8629-4B41-9E21-A8AC854920C6}" type="presOf" srcId="{87AAD079-1697-423A-8121-6381DE0281DC}" destId="{5C33ED8B-E8AF-4D28-A8B1-3C2890DBE837}" srcOrd="0" destOrd="2" presId="urn:microsoft.com/office/officeart/2005/8/layout/hList2"/>
    <dgm:cxn modelId="{0039D15A-8DA2-4EE0-882E-6C16E8EF200D}" srcId="{276EA6FB-C06B-4C60-81E5-9636F5963EA0}" destId="{E47FA9D0-C74E-4A01-9D8A-592F9DBCFA1E}" srcOrd="3" destOrd="0" parTransId="{9544559A-DD2A-4F38-85E7-BA2C5160BFC6}" sibTransId="{6FC2A820-207D-44F2-8803-F8734AA6149A}"/>
    <dgm:cxn modelId="{29F4BB87-501E-4FDE-8062-97FD13DB4A38}" srcId="{8297101E-40D0-41A2-9605-1DE5FBF615F8}" destId="{92AF9050-6F92-434E-A45D-A371AF45F7FE}" srcOrd="2" destOrd="0" parTransId="{C6087281-6EDF-44AC-9159-917577096675}" sibTransId="{75063020-9C55-4008-A0D4-E1700C5BE98F}"/>
    <dgm:cxn modelId="{BC428F8B-D994-46E1-926C-00189647C44F}" type="presOf" srcId="{8BDEA177-5397-4678-8327-64A7FA6B0211}" destId="{212A8E63-791F-4F89-8CF8-1CF059F01D21}" srcOrd="0" destOrd="1" presId="urn:microsoft.com/office/officeart/2005/8/layout/hList2"/>
    <dgm:cxn modelId="{71B91994-17D7-45DF-85AE-E59C64E25627}" srcId="{CDBA7D75-FB42-4385-A99B-EB4DF589FAA4}" destId="{1BE41D5C-8A43-4D75-9B7E-09C293862703}" srcOrd="0" destOrd="0" parTransId="{F3DCBA01-0786-49E2-929E-9648869CC369}" sibTransId="{CFE87805-9511-4650-A2EF-82D98A873574}"/>
    <dgm:cxn modelId="{F3A0BDA1-03B7-4958-A590-13D1D8D63AE4}" srcId="{276EA6FB-C06B-4C60-81E5-9636F5963EA0}" destId="{AEEE3B58-7875-4ED2-A4CB-925D235568E2}" srcOrd="0" destOrd="0" parTransId="{26FA7300-44A9-4805-8375-749E64668741}" sibTransId="{0BA89FB5-0AC5-4349-8981-C77ABADE3082}"/>
    <dgm:cxn modelId="{B94FE8AC-E424-4D3F-8C50-A41810296B05}" srcId="{3C882E0A-583F-4EFB-B01F-4D636C826C2B}" destId="{8297101E-40D0-41A2-9605-1DE5FBF615F8}" srcOrd="1" destOrd="0" parTransId="{83AF19C5-C111-46E1-B0A9-D5C3B6B18C41}" sibTransId="{B6274091-D3EF-42F9-AE93-5066E4299F0C}"/>
    <dgm:cxn modelId="{9278B5B5-B5A0-43ED-8DB0-A65DBE58A6F0}" srcId="{8297101E-40D0-41A2-9605-1DE5FBF615F8}" destId="{30BC3F6C-9274-4851-87E9-7FFC09B1243A}" srcOrd="0" destOrd="0" parTransId="{F2727D72-5F2E-471B-BF7E-0546A78588B7}" sibTransId="{E187C343-C153-4AEC-9A4E-A602506391DE}"/>
    <dgm:cxn modelId="{3778DDC7-4D0B-491B-A22A-AFCFBFF48442}" type="presOf" srcId="{E47FA9D0-C74E-4A01-9D8A-592F9DBCFA1E}" destId="{5C33ED8B-E8AF-4D28-A8B1-3C2890DBE837}" srcOrd="0" destOrd="3" presId="urn:microsoft.com/office/officeart/2005/8/layout/hList2"/>
    <dgm:cxn modelId="{67F066CA-0700-4175-ADBF-9759502EA5F1}" type="presOf" srcId="{8A4857B0-60DB-446D-A893-14973B50AFFE}" destId="{5123640E-BA3F-4120-9E1E-F499AFA5DFF1}" srcOrd="0" destOrd="3" presId="urn:microsoft.com/office/officeart/2005/8/layout/hList2"/>
    <dgm:cxn modelId="{52A2E8E5-77CD-4AE8-982E-09672E8099AF}" type="presOf" srcId="{276EA6FB-C06B-4C60-81E5-9636F5963EA0}" destId="{3003FAE3-3F13-4555-8F70-381B3185598D}" srcOrd="0" destOrd="0" presId="urn:microsoft.com/office/officeart/2005/8/layout/hList2"/>
    <dgm:cxn modelId="{47F43AEF-0CD9-4A12-8B77-DEC24DC86104}" type="presOf" srcId="{193A7704-C84F-4EA3-918D-C5A1C40FAD9B}" destId="{5C33ED8B-E8AF-4D28-A8B1-3C2890DBE837}" srcOrd="0" destOrd="1" presId="urn:microsoft.com/office/officeart/2005/8/layout/hList2"/>
    <dgm:cxn modelId="{E8497BF2-A8AB-49DE-BC71-02A4B990B797}" type="presOf" srcId="{8297101E-40D0-41A2-9605-1DE5FBF615F8}" destId="{C644451D-7B5A-4718-A21E-A7321B11DDC2}" srcOrd="0" destOrd="0" presId="urn:microsoft.com/office/officeart/2005/8/layout/hList2"/>
    <dgm:cxn modelId="{E7ACBBF3-095E-414A-88ED-4D9619BE9EAC}" type="presOf" srcId="{58364003-452C-4565-BD7E-307054EF4A8D}" destId="{212A8E63-791F-4F89-8CF8-1CF059F01D21}" srcOrd="0" destOrd="2" presId="urn:microsoft.com/office/officeart/2005/8/layout/hList2"/>
    <dgm:cxn modelId="{40746AFB-01AC-41C4-A4A1-ADEC98469913}" type="presOf" srcId="{92AF9050-6F92-434E-A45D-A371AF45F7FE}" destId="{5123640E-BA3F-4120-9E1E-F499AFA5DFF1}" srcOrd="0" destOrd="2" presId="urn:microsoft.com/office/officeart/2005/8/layout/hList2"/>
    <dgm:cxn modelId="{94AD3690-550B-489B-9398-CAFA64358047}" type="presParOf" srcId="{26C9DF24-A77D-41AB-8389-DF0FD3040A3D}" destId="{B0F1A6C0-48E7-4265-9E92-7B8914EEBB77}" srcOrd="0" destOrd="0" presId="urn:microsoft.com/office/officeart/2005/8/layout/hList2"/>
    <dgm:cxn modelId="{2BF90AD4-E7C3-4847-8BBA-8E7806465CA9}" type="presParOf" srcId="{B0F1A6C0-48E7-4265-9E92-7B8914EEBB77}" destId="{37B9AC0B-05C3-45EC-84EB-761C0EA6C7DD}" srcOrd="0" destOrd="0" presId="urn:microsoft.com/office/officeart/2005/8/layout/hList2"/>
    <dgm:cxn modelId="{A5F7F7C1-99C7-4431-9058-A90221AE3F6E}" type="presParOf" srcId="{B0F1A6C0-48E7-4265-9E92-7B8914EEBB77}" destId="{5C33ED8B-E8AF-4D28-A8B1-3C2890DBE837}" srcOrd="1" destOrd="0" presId="urn:microsoft.com/office/officeart/2005/8/layout/hList2"/>
    <dgm:cxn modelId="{C7BD1219-39BE-42ED-8A4F-15CB613748EC}" type="presParOf" srcId="{B0F1A6C0-48E7-4265-9E92-7B8914EEBB77}" destId="{3003FAE3-3F13-4555-8F70-381B3185598D}" srcOrd="2" destOrd="0" presId="urn:microsoft.com/office/officeart/2005/8/layout/hList2"/>
    <dgm:cxn modelId="{3587C762-3B5C-4BBE-9C09-FCCA67C073A6}" type="presParOf" srcId="{26C9DF24-A77D-41AB-8389-DF0FD3040A3D}" destId="{F4088463-E52B-4272-A233-D48C7C2E14DF}" srcOrd="1" destOrd="0" presId="urn:microsoft.com/office/officeart/2005/8/layout/hList2"/>
    <dgm:cxn modelId="{2FEBDADA-6F70-425A-B8C5-517388A1CC63}" type="presParOf" srcId="{26C9DF24-A77D-41AB-8389-DF0FD3040A3D}" destId="{EF83489F-DF6D-43C1-BA21-7DC6C6DF4287}" srcOrd="2" destOrd="0" presId="urn:microsoft.com/office/officeart/2005/8/layout/hList2"/>
    <dgm:cxn modelId="{FF8ABE19-3B82-4100-8840-972317FE8E03}" type="presParOf" srcId="{EF83489F-DF6D-43C1-BA21-7DC6C6DF4287}" destId="{4774AA4D-EF48-4DEC-A656-3DE42B1C2229}" srcOrd="0" destOrd="0" presId="urn:microsoft.com/office/officeart/2005/8/layout/hList2"/>
    <dgm:cxn modelId="{B129D7AB-375E-49DD-90D7-558836D08095}" type="presParOf" srcId="{EF83489F-DF6D-43C1-BA21-7DC6C6DF4287}" destId="{5123640E-BA3F-4120-9E1E-F499AFA5DFF1}" srcOrd="1" destOrd="0" presId="urn:microsoft.com/office/officeart/2005/8/layout/hList2"/>
    <dgm:cxn modelId="{6CDA75A7-2D6F-4DEE-A7DB-8A6344962AB5}" type="presParOf" srcId="{EF83489F-DF6D-43C1-BA21-7DC6C6DF4287}" destId="{C644451D-7B5A-4718-A21E-A7321B11DDC2}" srcOrd="2" destOrd="0" presId="urn:microsoft.com/office/officeart/2005/8/layout/hList2"/>
    <dgm:cxn modelId="{E84A2048-F05F-4012-8CF3-AE0F6AB3721A}" type="presParOf" srcId="{26C9DF24-A77D-41AB-8389-DF0FD3040A3D}" destId="{A611F462-F348-4AA1-9328-1ED699129B41}" srcOrd="3" destOrd="0" presId="urn:microsoft.com/office/officeart/2005/8/layout/hList2"/>
    <dgm:cxn modelId="{F77BBF08-1473-4A79-AF8E-639FCA0F010E}" type="presParOf" srcId="{26C9DF24-A77D-41AB-8389-DF0FD3040A3D}" destId="{1E843B2D-8176-4484-9A63-9E030DFC7ED3}" srcOrd="4" destOrd="0" presId="urn:microsoft.com/office/officeart/2005/8/layout/hList2"/>
    <dgm:cxn modelId="{36587462-3570-4DC7-857C-53A1D3139A7C}" type="presParOf" srcId="{1E843B2D-8176-4484-9A63-9E030DFC7ED3}" destId="{2EF92F10-E4DC-4AF7-95C9-17D67DFECE02}" srcOrd="0" destOrd="0" presId="urn:microsoft.com/office/officeart/2005/8/layout/hList2"/>
    <dgm:cxn modelId="{1401336D-C1F8-43A6-AEFC-C2AC49F5821E}" type="presParOf" srcId="{1E843B2D-8176-4484-9A63-9E030DFC7ED3}" destId="{212A8E63-791F-4F89-8CF8-1CF059F01D21}" srcOrd="1" destOrd="0" presId="urn:microsoft.com/office/officeart/2005/8/layout/hList2"/>
    <dgm:cxn modelId="{566A2527-BB8B-450D-BE49-56D7A8767B2B}" type="presParOf" srcId="{1E843B2D-8176-4484-9A63-9E030DFC7ED3}" destId="{50F60015-8ED8-4ADB-9288-A38914C76D44}"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BBB38A-63DB-4992-8E7C-2DE8E57D07BB}"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sv-SE"/>
        </a:p>
      </dgm:t>
    </dgm:pt>
    <dgm:pt modelId="{9B97B041-0E14-400B-971C-1034EF0F60C5}" type="pres">
      <dgm:prSet presAssocID="{44BBB38A-63DB-4992-8E7C-2DE8E57D07BB}" presName="Name0" presStyleCnt="0">
        <dgm:presLayoutVars>
          <dgm:dir/>
          <dgm:resizeHandles val="exact"/>
        </dgm:presLayoutVars>
      </dgm:prSet>
      <dgm:spPr/>
    </dgm:pt>
    <dgm:pt modelId="{94D9A2B5-ECF2-4ADD-A17A-5813480AD20B}" type="pres">
      <dgm:prSet presAssocID="{44BBB38A-63DB-4992-8E7C-2DE8E57D07BB}" presName="fgShape" presStyleLbl="fgShp" presStyleIdx="0" presStyleCnt="1" custScaleX="26617" custScaleY="2000000" custLinFactY="3018837" custLinFactNeighborX="-67967" custLinFactNeighborY="3100000"/>
      <dgm:spPr/>
    </dgm:pt>
    <dgm:pt modelId="{713EB391-3E99-479D-AC36-EC531EF54EAF}" type="pres">
      <dgm:prSet presAssocID="{44BBB38A-63DB-4992-8E7C-2DE8E57D07BB}" presName="linComp" presStyleCnt="0"/>
      <dgm:spPr/>
    </dgm:pt>
  </dgm:ptLst>
  <dgm:cxnLst>
    <dgm:cxn modelId="{4330383B-EDA6-4121-A3A0-113FA53BEC8A}" type="presOf" srcId="{44BBB38A-63DB-4992-8E7C-2DE8E57D07BB}" destId="{9B97B041-0E14-400B-971C-1034EF0F60C5}" srcOrd="0" destOrd="0" presId="urn:microsoft.com/office/officeart/2005/8/layout/hList7"/>
    <dgm:cxn modelId="{54C3443C-1EBD-45EA-9923-7484EF5FF0A5}" type="presParOf" srcId="{9B97B041-0E14-400B-971C-1034EF0F60C5}" destId="{94D9A2B5-ECF2-4ADD-A17A-5813480AD20B}" srcOrd="0" destOrd="0" presId="urn:microsoft.com/office/officeart/2005/8/layout/hList7"/>
    <dgm:cxn modelId="{65958430-5AF5-4610-9D38-12330A78E6FF}" type="presParOf" srcId="{9B97B041-0E14-400B-971C-1034EF0F60C5}" destId="{713EB391-3E99-479D-AC36-EC531EF54EAF}" srcOrd="1"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882E0A-583F-4EFB-B01F-4D636C826C2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sv-SE"/>
        </a:p>
      </dgm:t>
    </dgm:pt>
    <dgm:pt modelId="{276EA6FB-C06B-4C60-81E5-9636F5963EA0}">
      <dgm:prSet phldrT="[Text]" phldr="1"/>
      <dgm:spPr/>
      <dgm:t>
        <a:bodyPr/>
        <a:lstStyle/>
        <a:p>
          <a:endParaRPr lang="sv-SE"/>
        </a:p>
      </dgm:t>
    </dgm:pt>
    <dgm:pt modelId="{F0DA9B36-EC39-4937-8C24-AA0D5FDCBBC7}" type="parTrans" cxnId="{13953058-A6B0-4D59-9E1A-BD1BA88796DC}">
      <dgm:prSet/>
      <dgm:spPr/>
      <dgm:t>
        <a:bodyPr/>
        <a:lstStyle/>
        <a:p>
          <a:endParaRPr lang="sv-SE"/>
        </a:p>
      </dgm:t>
    </dgm:pt>
    <dgm:pt modelId="{883C35A9-B39E-4D18-94FB-257F1EE15A20}" type="sibTrans" cxnId="{13953058-A6B0-4D59-9E1A-BD1BA88796DC}">
      <dgm:prSet/>
      <dgm:spPr/>
      <dgm:t>
        <a:bodyPr/>
        <a:lstStyle/>
        <a:p>
          <a:endParaRPr lang="sv-SE"/>
        </a:p>
      </dgm:t>
    </dgm:pt>
    <dgm:pt modelId="{8297101E-40D0-41A2-9605-1DE5FBF615F8}">
      <dgm:prSet phldrT="[Text]" phldr="1"/>
      <dgm:spPr/>
      <dgm:t>
        <a:bodyPr/>
        <a:lstStyle/>
        <a:p>
          <a:endParaRPr lang="sv-SE" dirty="0">
            <a:solidFill>
              <a:schemeClr val="bg1"/>
            </a:solidFill>
          </a:endParaRPr>
        </a:p>
      </dgm:t>
    </dgm:pt>
    <dgm:pt modelId="{83AF19C5-C111-46E1-B0A9-D5C3B6B18C41}" type="parTrans" cxnId="{B94FE8AC-E424-4D3F-8C50-A41810296B05}">
      <dgm:prSet/>
      <dgm:spPr/>
      <dgm:t>
        <a:bodyPr/>
        <a:lstStyle/>
        <a:p>
          <a:endParaRPr lang="sv-SE"/>
        </a:p>
      </dgm:t>
    </dgm:pt>
    <dgm:pt modelId="{B6274091-D3EF-42F9-AE93-5066E4299F0C}" type="sibTrans" cxnId="{B94FE8AC-E424-4D3F-8C50-A41810296B05}">
      <dgm:prSet/>
      <dgm:spPr/>
      <dgm:t>
        <a:bodyPr/>
        <a:lstStyle/>
        <a:p>
          <a:endParaRPr lang="sv-SE"/>
        </a:p>
      </dgm:t>
    </dgm:pt>
    <dgm:pt modelId="{30BC3F6C-9274-4851-87E9-7FFC09B1243A}">
      <dgm:prSet phldrT="[Text]"/>
      <dgm:spPr/>
      <dgm:t>
        <a:bodyPr/>
        <a:lstStyle/>
        <a:p>
          <a:r>
            <a:rPr lang="sv-SE" dirty="0"/>
            <a:t>Lantmäteriets dagliga urval	</a:t>
          </a:r>
          <a:br>
            <a:rPr lang="sv-SE" dirty="0"/>
          </a:br>
          <a:endParaRPr lang="sv-SE" dirty="0"/>
        </a:p>
      </dgm:t>
    </dgm:pt>
    <dgm:pt modelId="{F2727D72-5F2E-471B-BF7E-0546A78588B7}" type="parTrans" cxnId="{9278B5B5-B5A0-43ED-8DB0-A65DBE58A6F0}">
      <dgm:prSet/>
      <dgm:spPr/>
      <dgm:t>
        <a:bodyPr/>
        <a:lstStyle/>
        <a:p>
          <a:endParaRPr lang="sv-SE"/>
        </a:p>
      </dgm:t>
    </dgm:pt>
    <dgm:pt modelId="{E187C343-C153-4AEC-9A4E-A602506391DE}" type="sibTrans" cxnId="{9278B5B5-B5A0-43ED-8DB0-A65DBE58A6F0}">
      <dgm:prSet/>
      <dgm:spPr/>
      <dgm:t>
        <a:bodyPr/>
        <a:lstStyle/>
        <a:p>
          <a:endParaRPr lang="sv-SE"/>
        </a:p>
      </dgm:t>
    </dgm:pt>
    <dgm:pt modelId="{CDBA7D75-FB42-4385-A99B-EB4DF589FAA4}">
      <dgm:prSet phldrT="[Text]" phldr="1"/>
      <dgm:spPr/>
      <dgm:t>
        <a:bodyPr/>
        <a:lstStyle/>
        <a:p>
          <a:endParaRPr lang="sv-SE" dirty="0">
            <a:solidFill>
              <a:schemeClr val="bg1"/>
            </a:solidFill>
          </a:endParaRPr>
        </a:p>
      </dgm:t>
    </dgm:pt>
    <dgm:pt modelId="{34E339FD-725A-4D20-8455-97EE7844EAD7}" type="parTrans" cxnId="{7EA63446-13CF-46C5-9FE4-98BB1ACE70CE}">
      <dgm:prSet/>
      <dgm:spPr/>
      <dgm:t>
        <a:bodyPr/>
        <a:lstStyle/>
        <a:p>
          <a:endParaRPr lang="sv-SE"/>
        </a:p>
      </dgm:t>
    </dgm:pt>
    <dgm:pt modelId="{9E3F2256-A412-4F4E-81EA-14FB16800409}" type="sibTrans" cxnId="{7EA63446-13CF-46C5-9FE4-98BB1ACE70CE}">
      <dgm:prSet/>
      <dgm:spPr/>
      <dgm:t>
        <a:bodyPr/>
        <a:lstStyle/>
        <a:p>
          <a:endParaRPr lang="sv-SE"/>
        </a:p>
      </dgm:t>
    </dgm:pt>
    <dgm:pt modelId="{1BE41D5C-8A43-4D75-9B7E-09C293862703}">
      <dgm:prSet phldrT="[Text]"/>
      <dgm:spPr/>
      <dgm:t>
        <a:bodyPr/>
        <a:lstStyle/>
        <a:p>
          <a:r>
            <a:rPr lang="sv-SE" dirty="0"/>
            <a:t>Övriga myndigheter</a:t>
          </a:r>
        </a:p>
      </dgm:t>
    </dgm:pt>
    <dgm:pt modelId="{F3DCBA01-0786-49E2-929E-9648869CC369}" type="parTrans" cxnId="{71B91994-17D7-45DF-85AE-E59C64E25627}">
      <dgm:prSet/>
      <dgm:spPr/>
      <dgm:t>
        <a:bodyPr/>
        <a:lstStyle/>
        <a:p>
          <a:endParaRPr lang="sv-SE"/>
        </a:p>
      </dgm:t>
    </dgm:pt>
    <dgm:pt modelId="{CFE87805-9511-4650-A2EF-82D98A873574}" type="sibTrans" cxnId="{71B91994-17D7-45DF-85AE-E59C64E25627}">
      <dgm:prSet/>
      <dgm:spPr/>
      <dgm:t>
        <a:bodyPr/>
        <a:lstStyle/>
        <a:p>
          <a:endParaRPr lang="sv-SE"/>
        </a:p>
      </dgm:t>
    </dgm:pt>
    <dgm:pt modelId="{58364003-452C-4565-BD7E-307054EF4A8D}">
      <dgm:prSet phldrT="[Text]"/>
      <dgm:spPr/>
      <dgm:t>
        <a:bodyPr/>
        <a:lstStyle/>
        <a:p>
          <a:r>
            <a:rPr lang="sv-SE" dirty="0">
              <a:solidFill>
                <a:schemeClr val="tx1"/>
              </a:solidFill>
            </a:rPr>
            <a:t>Manuell fråga</a:t>
          </a:r>
        </a:p>
      </dgm:t>
    </dgm:pt>
    <dgm:pt modelId="{510C0DE1-D594-46CA-98EC-40E84B26B478}" type="parTrans" cxnId="{F409AD10-4E43-4A95-A5DE-7BB8DD6CA62E}">
      <dgm:prSet/>
      <dgm:spPr/>
      <dgm:t>
        <a:bodyPr/>
        <a:lstStyle/>
        <a:p>
          <a:endParaRPr lang="sv-SE"/>
        </a:p>
      </dgm:t>
    </dgm:pt>
    <dgm:pt modelId="{308A3386-6FA9-43A2-A560-B766343D2082}" type="sibTrans" cxnId="{F409AD10-4E43-4A95-A5DE-7BB8DD6CA62E}">
      <dgm:prSet/>
      <dgm:spPr/>
      <dgm:t>
        <a:bodyPr/>
        <a:lstStyle/>
        <a:p>
          <a:endParaRPr lang="sv-SE"/>
        </a:p>
      </dgm:t>
    </dgm:pt>
    <dgm:pt modelId="{553D478B-67DA-45C8-B400-EE876C3CAA45}">
      <dgm:prSet phldrT="[Text]"/>
      <dgm:spPr/>
      <dgm:t>
        <a:bodyPr/>
        <a:lstStyle/>
        <a:p>
          <a:r>
            <a:rPr lang="sv-SE" dirty="0">
              <a:solidFill>
                <a:schemeClr val="tx1"/>
              </a:solidFill>
            </a:rPr>
            <a:t>Manuell fråga</a:t>
          </a:r>
          <a:r>
            <a:rPr lang="sv-SE" dirty="0"/>
            <a:t>	</a:t>
          </a:r>
        </a:p>
      </dgm:t>
    </dgm:pt>
    <dgm:pt modelId="{95A9EBDF-84BF-40ED-9A3E-3D5A97551310}" type="parTrans" cxnId="{52544BE9-76A9-4998-8AA2-B7BE5D731BE9}">
      <dgm:prSet/>
      <dgm:spPr/>
      <dgm:t>
        <a:bodyPr/>
        <a:lstStyle/>
        <a:p>
          <a:endParaRPr lang="sv-SE"/>
        </a:p>
      </dgm:t>
    </dgm:pt>
    <dgm:pt modelId="{B56DD5D9-9D6D-4C6D-8F36-1AAE86980741}" type="sibTrans" cxnId="{52544BE9-76A9-4998-8AA2-B7BE5D731BE9}">
      <dgm:prSet/>
      <dgm:spPr/>
      <dgm:t>
        <a:bodyPr/>
        <a:lstStyle/>
        <a:p>
          <a:endParaRPr lang="sv-SE"/>
        </a:p>
      </dgm:t>
    </dgm:pt>
    <dgm:pt modelId="{F6B03D16-DFFD-47D7-850B-09850ECA37BA}">
      <dgm:prSet phldrT="[Text]"/>
      <dgm:spPr/>
      <dgm:t>
        <a:bodyPr/>
        <a:lstStyle/>
        <a:p>
          <a:endParaRPr lang="sv-SE" dirty="0"/>
        </a:p>
      </dgm:t>
    </dgm:pt>
    <dgm:pt modelId="{8ABA9602-E3DC-4495-82F9-1AF2D714202C}" type="parTrans" cxnId="{9B099BFA-84D0-4347-95CC-1FC244DBDBF4}">
      <dgm:prSet/>
      <dgm:spPr/>
      <dgm:t>
        <a:bodyPr/>
        <a:lstStyle/>
        <a:p>
          <a:endParaRPr lang="sv-SE"/>
        </a:p>
      </dgm:t>
    </dgm:pt>
    <dgm:pt modelId="{E45816D7-74AA-483E-BB16-4030413D7084}" type="sibTrans" cxnId="{9B099BFA-84D0-4347-95CC-1FC244DBDBF4}">
      <dgm:prSet/>
      <dgm:spPr/>
      <dgm:t>
        <a:bodyPr/>
        <a:lstStyle/>
        <a:p>
          <a:endParaRPr lang="sv-SE"/>
        </a:p>
      </dgm:t>
    </dgm:pt>
    <dgm:pt modelId="{A78488DB-178E-4962-9C1D-A474D701FCBF}">
      <dgm:prSet phldrT="[Text]"/>
      <dgm:spPr/>
      <dgm:t>
        <a:bodyPr/>
        <a:lstStyle/>
        <a:p>
          <a:endParaRPr lang="sv-SE" dirty="0">
            <a:solidFill>
              <a:schemeClr val="tx1"/>
            </a:solidFill>
          </a:endParaRPr>
        </a:p>
      </dgm:t>
    </dgm:pt>
    <dgm:pt modelId="{A98D75CF-27E6-4FC2-BFC5-A6E5F1F70E27}" type="parTrans" cxnId="{EA2FBFD0-4625-443B-9DF9-2FC9B8395D91}">
      <dgm:prSet/>
      <dgm:spPr/>
      <dgm:t>
        <a:bodyPr/>
        <a:lstStyle/>
        <a:p>
          <a:endParaRPr lang="sv-SE"/>
        </a:p>
      </dgm:t>
    </dgm:pt>
    <dgm:pt modelId="{7A5026F6-0072-4B65-B9D4-5A239F5E25CD}" type="sibTrans" cxnId="{EA2FBFD0-4625-443B-9DF9-2FC9B8395D91}">
      <dgm:prSet/>
      <dgm:spPr/>
      <dgm:t>
        <a:bodyPr/>
        <a:lstStyle/>
        <a:p>
          <a:endParaRPr lang="sv-SE"/>
        </a:p>
      </dgm:t>
    </dgm:pt>
    <dgm:pt modelId="{1173E389-AEA6-4CCD-8E88-ABD98622EE03}">
      <dgm:prSet phldrT="[Text]"/>
      <dgm:spPr/>
      <dgm:t>
        <a:bodyPr/>
        <a:lstStyle/>
        <a:p>
          <a:r>
            <a:rPr lang="sv-SE" dirty="0">
              <a:solidFill>
                <a:schemeClr val="tx1"/>
              </a:solidFill>
            </a:rPr>
            <a:t>Urval med analys</a:t>
          </a:r>
        </a:p>
      </dgm:t>
    </dgm:pt>
    <dgm:pt modelId="{E96CEE59-A62D-4F1E-BFDE-EF7CCBE483D8}" type="parTrans" cxnId="{2E96AF77-3E36-4EDC-BBA3-34D76ACDFFE9}">
      <dgm:prSet/>
      <dgm:spPr/>
      <dgm:t>
        <a:bodyPr/>
        <a:lstStyle/>
        <a:p>
          <a:endParaRPr lang="sv-SE"/>
        </a:p>
      </dgm:t>
    </dgm:pt>
    <dgm:pt modelId="{9CCFBF6F-DCA4-4717-B3D0-49F83FCCC364}" type="sibTrans" cxnId="{2E96AF77-3E36-4EDC-BBA3-34D76ACDFFE9}">
      <dgm:prSet/>
      <dgm:spPr/>
      <dgm:t>
        <a:bodyPr/>
        <a:lstStyle/>
        <a:p>
          <a:endParaRPr lang="sv-SE"/>
        </a:p>
      </dgm:t>
    </dgm:pt>
    <dgm:pt modelId="{18C35182-EF5E-4925-88C7-B1DC37F45004}">
      <dgm:prSet phldrT="[Text]"/>
      <dgm:spPr/>
      <dgm:t>
        <a:bodyPr/>
        <a:lstStyle/>
        <a:p>
          <a:endParaRPr lang="sv-SE" dirty="0"/>
        </a:p>
      </dgm:t>
    </dgm:pt>
    <dgm:pt modelId="{8FE60055-4BAE-44AF-B302-9A321056982B}" type="parTrans" cxnId="{8889E8DB-C4F7-4D2D-AE91-90EACD6F6042}">
      <dgm:prSet/>
      <dgm:spPr/>
      <dgm:t>
        <a:bodyPr/>
        <a:lstStyle/>
        <a:p>
          <a:endParaRPr lang="sv-SE"/>
        </a:p>
      </dgm:t>
    </dgm:pt>
    <dgm:pt modelId="{80B3E274-3DC3-4B3F-AAFD-6811EE2CD3AA}" type="sibTrans" cxnId="{8889E8DB-C4F7-4D2D-AE91-90EACD6F6042}">
      <dgm:prSet/>
      <dgm:spPr/>
      <dgm:t>
        <a:bodyPr/>
        <a:lstStyle/>
        <a:p>
          <a:endParaRPr lang="sv-SE"/>
        </a:p>
      </dgm:t>
    </dgm:pt>
    <dgm:pt modelId="{92340BA0-3A78-42A0-AB3D-6D96DD7AA43A}">
      <dgm:prSet phldrT="[Text]"/>
      <dgm:spPr/>
      <dgm:t>
        <a:bodyPr/>
        <a:lstStyle/>
        <a:p>
          <a:endParaRPr lang="sv-SE" dirty="0"/>
        </a:p>
      </dgm:t>
    </dgm:pt>
    <dgm:pt modelId="{F1D205D7-01FE-4D76-B57A-FF5923EC7E77}" type="parTrans" cxnId="{5A5B4E39-290A-4FDE-BD8F-A63EF3F00444}">
      <dgm:prSet/>
      <dgm:spPr/>
      <dgm:t>
        <a:bodyPr/>
        <a:lstStyle/>
        <a:p>
          <a:endParaRPr lang="sv-SE"/>
        </a:p>
      </dgm:t>
    </dgm:pt>
    <dgm:pt modelId="{4F505420-0D54-4EBC-B2AB-82A87CC5F606}" type="sibTrans" cxnId="{5A5B4E39-290A-4FDE-BD8F-A63EF3F00444}">
      <dgm:prSet/>
      <dgm:spPr/>
      <dgm:t>
        <a:bodyPr/>
        <a:lstStyle/>
        <a:p>
          <a:endParaRPr lang="sv-SE"/>
        </a:p>
      </dgm:t>
    </dgm:pt>
    <dgm:pt modelId="{9E56CE4D-C511-43EF-A68C-64CCF8AACDE6}">
      <dgm:prSet phldrT="[Text]"/>
      <dgm:spPr/>
      <dgm:t>
        <a:bodyPr/>
        <a:lstStyle/>
        <a:p>
          <a:endParaRPr lang="sv-SE" dirty="0">
            <a:solidFill>
              <a:schemeClr val="tx1"/>
            </a:solidFill>
          </a:endParaRPr>
        </a:p>
      </dgm:t>
    </dgm:pt>
    <dgm:pt modelId="{86254950-9E57-4A4D-B735-71BFC909B757}" type="parTrans" cxnId="{944FDF5C-BE66-435C-9D4F-FEE8A589C9BF}">
      <dgm:prSet/>
      <dgm:spPr/>
      <dgm:t>
        <a:bodyPr/>
        <a:lstStyle/>
        <a:p>
          <a:endParaRPr lang="sv-SE"/>
        </a:p>
      </dgm:t>
    </dgm:pt>
    <dgm:pt modelId="{9DEFB349-61BB-4490-B78C-FABED75EDFE6}" type="sibTrans" cxnId="{944FDF5C-BE66-435C-9D4F-FEE8A589C9BF}">
      <dgm:prSet/>
      <dgm:spPr/>
      <dgm:t>
        <a:bodyPr/>
        <a:lstStyle/>
        <a:p>
          <a:endParaRPr lang="sv-SE"/>
        </a:p>
      </dgm:t>
    </dgm:pt>
    <dgm:pt modelId="{DC82178F-83AE-4523-A7D6-0D4A43432C98}">
      <dgm:prSet phldrT="[Text]"/>
      <dgm:spPr/>
      <dgm:t>
        <a:bodyPr/>
        <a:lstStyle/>
        <a:p>
          <a:r>
            <a:rPr lang="sv-SE" dirty="0"/>
            <a:t>Kronofogden</a:t>
          </a:r>
        </a:p>
      </dgm:t>
    </dgm:pt>
    <dgm:pt modelId="{33B73DF1-8294-45FB-986A-811E4E0FE613}" type="parTrans" cxnId="{3108BF59-D6B1-4000-8763-F2645C916DF1}">
      <dgm:prSet/>
      <dgm:spPr/>
      <dgm:t>
        <a:bodyPr/>
        <a:lstStyle/>
        <a:p>
          <a:endParaRPr lang="sv-SE"/>
        </a:p>
      </dgm:t>
    </dgm:pt>
    <dgm:pt modelId="{81F68ACD-962A-4FE4-86C0-10ABC69FCAF9}" type="sibTrans" cxnId="{3108BF59-D6B1-4000-8763-F2645C916DF1}">
      <dgm:prSet/>
      <dgm:spPr/>
      <dgm:t>
        <a:bodyPr/>
        <a:lstStyle/>
        <a:p>
          <a:endParaRPr lang="sv-SE"/>
        </a:p>
      </dgm:t>
    </dgm:pt>
    <dgm:pt modelId="{26C9DF24-A77D-41AB-8389-DF0FD3040A3D}" type="pres">
      <dgm:prSet presAssocID="{3C882E0A-583F-4EFB-B01F-4D636C826C2B}" presName="linearFlow" presStyleCnt="0">
        <dgm:presLayoutVars>
          <dgm:dir/>
          <dgm:animLvl val="lvl"/>
          <dgm:resizeHandles/>
        </dgm:presLayoutVars>
      </dgm:prSet>
      <dgm:spPr/>
    </dgm:pt>
    <dgm:pt modelId="{B0F1A6C0-48E7-4265-9E92-7B8914EEBB77}" type="pres">
      <dgm:prSet presAssocID="{276EA6FB-C06B-4C60-81E5-9636F5963EA0}" presName="compositeNode" presStyleCnt="0">
        <dgm:presLayoutVars>
          <dgm:bulletEnabled val="1"/>
        </dgm:presLayoutVars>
      </dgm:prSet>
      <dgm:spPr/>
    </dgm:pt>
    <dgm:pt modelId="{37B9AC0B-05C3-45EC-84EB-761C0EA6C7DD}" type="pres">
      <dgm:prSet presAssocID="{276EA6FB-C06B-4C60-81E5-9636F5963EA0}" presName="image" presStyleLbl="fgImgPlace1" presStyleIdx="0" presStyleCnt="3"/>
      <dgm:spPr>
        <a:noFill/>
        <a:ln>
          <a:noFill/>
        </a:ln>
      </dgm:spPr>
    </dgm:pt>
    <dgm:pt modelId="{5C33ED8B-E8AF-4D28-A8B1-3C2890DBE837}" type="pres">
      <dgm:prSet presAssocID="{276EA6FB-C06B-4C60-81E5-9636F5963EA0}" presName="childNode" presStyleLbl="node1" presStyleIdx="0" presStyleCnt="3" custScaleY="103813" custLinFactNeighborX="-45769" custLinFactNeighborY="45051">
        <dgm:presLayoutVars>
          <dgm:bulletEnabled val="1"/>
        </dgm:presLayoutVars>
      </dgm:prSet>
      <dgm:spPr/>
    </dgm:pt>
    <dgm:pt modelId="{3003FAE3-3F13-4555-8F70-381B3185598D}" type="pres">
      <dgm:prSet presAssocID="{276EA6FB-C06B-4C60-81E5-9636F5963EA0}" presName="parentNode" presStyleLbl="revTx" presStyleIdx="0" presStyleCnt="3">
        <dgm:presLayoutVars>
          <dgm:chMax val="0"/>
          <dgm:bulletEnabled val="1"/>
        </dgm:presLayoutVars>
      </dgm:prSet>
      <dgm:spPr/>
    </dgm:pt>
    <dgm:pt modelId="{F4088463-E52B-4272-A233-D48C7C2E14DF}" type="pres">
      <dgm:prSet presAssocID="{883C35A9-B39E-4D18-94FB-257F1EE15A20}" presName="sibTrans" presStyleCnt="0"/>
      <dgm:spPr/>
    </dgm:pt>
    <dgm:pt modelId="{EF83489F-DF6D-43C1-BA21-7DC6C6DF4287}" type="pres">
      <dgm:prSet presAssocID="{8297101E-40D0-41A2-9605-1DE5FBF615F8}" presName="compositeNode" presStyleCnt="0">
        <dgm:presLayoutVars>
          <dgm:bulletEnabled val="1"/>
        </dgm:presLayoutVars>
      </dgm:prSet>
      <dgm:spPr/>
    </dgm:pt>
    <dgm:pt modelId="{4774AA4D-EF48-4DEC-A656-3DE42B1C2229}" type="pres">
      <dgm:prSet presAssocID="{8297101E-40D0-41A2-9605-1DE5FBF615F8}" presName="image" presStyleLbl="fgImgPlace1" presStyleIdx="1" presStyleCnt="3"/>
      <dgm:spPr>
        <a:noFill/>
        <a:ln>
          <a:noFill/>
        </a:ln>
      </dgm:spPr>
    </dgm:pt>
    <dgm:pt modelId="{5123640E-BA3F-4120-9E1E-F499AFA5DFF1}" type="pres">
      <dgm:prSet presAssocID="{8297101E-40D0-41A2-9605-1DE5FBF615F8}" presName="childNode" presStyleLbl="node1" presStyleIdx="1" presStyleCnt="3" custLinFactNeighborX="-6819" custLinFactNeighborY="2851">
        <dgm:presLayoutVars>
          <dgm:bulletEnabled val="1"/>
        </dgm:presLayoutVars>
      </dgm:prSet>
      <dgm:spPr/>
    </dgm:pt>
    <dgm:pt modelId="{C644451D-7B5A-4718-A21E-A7321B11DDC2}" type="pres">
      <dgm:prSet presAssocID="{8297101E-40D0-41A2-9605-1DE5FBF615F8}" presName="parentNode" presStyleLbl="revTx" presStyleIdx="1" presStyleCnt="3">
        <dgm:presLayoutVars>
          <dgm:chMax val="0"/>
          <dgm:bulletEnabled val="1"/>
        </dgm:presLayoutVars>
      </dgm:prSet>
      <dgm:spPr/>
    </dgm:pt>
    <dgm:pt modelId="{A611F462-F348-4AA1-9328-1ED699129B41}" type="pres">
      <dgm:prSet presAssocID="{B6274091-D3EF-42F9-AE93-5066E4299F0C}" presName="sibTrans" presStyleCnt="0"/>
      <dgm:spPr/>
    </dgm:pt>
    <dgm:pt modelId="{1E843B2D-8176-4484-9A63-9E030DFC7ED3}" type="pres">
      <dgm:prSet presAssocID="{CDBA7D75-FB42-4385-A99B-EB4DF589FAA4}" presName="compositeNode" presStyleCnt="0">
        <dgm:presLayoutVars>
          <dgm:bulletEnabled val="1"/>
        </dgm:presLayoutVars>
      </dgm:prSet>
      <dgm:spPr/>
    </dgm:pt>
    <dgm:pt modelId="{2EF92F10-E4DC-4AF7-95C9-17D67DFECE02}" type="pres">
      <dgm:prSet presAssocID="{CDBA7D75-FB42-4385-A99B-EB4DF589FAA4}" presName="image" presStyleLbl="fgImgPlace1" presStyleIdx="2" presStyleCnt="3"/>
      <dgm:spPr>
        <a:noFill/>
        <a:ln>
          <a:noFill/>
        </a:ln>
      </dgm:spPr>
    </dgm:pt>
    <dgm:pt modelId="{212A8E63-791F-4F89-8CF8-1CF059F01D21}" type="pres">
      <dgm:prSet presAssocID="{CDBA7D75-FB42-4385-A99B-EB4DF589FAA4}" presName="childNode" presStyleLbl="node1" presStyleIdx="2" presStyleCnt="3" custScaleY="100119" custLinFactNeighborX="2760" custLinFactNeighborY="1596">
        <dgm:presLayoutVars>
          <dgm:bulletEnabled val="1"/>
        </dgm:presLayoutVars>
      </dgm:prSet>
      <dgm:spPr/>
    </dgm:pt>
    <dgm:pt modelId="{50F60015-8ED8-4ADB-9288-A38914C76D44}" type="pres">
      <dgm:prSet presAssocID="{CDBA7D75-FB42-4385-A99B-EB4DF589FAA4}" presName="parentNode" presStyleLbl="revTx" presStyleIdx="2" presStyleCnt="3">
        <dgm:presLayoutVars>
          <dgm:chMax val="0"/>
          <dgm:bulletEnabled val="1"/>
        </dgm:presLayoutVars>
      </dgm:prSet>
      <dgm:spPr/>
    </dgm:pt>
  </dgm:ptLst>
  <dgm:cxnLst>
    <dgm:cxn modelId="{57070A05-A2A5-4097-962D-A36356738F1B}" type="presOf" srcId="{A78488DB-178E-4962-9C1D-A474D701FCBF}" destId="{212A8E63-791F-4F89-8CF8-1CF059F01D21}" srcOrd="0" destOrd="1" presId="urn:microsoft.com/office/officeart/2005/8/layout/hList2"/>
    <dgm:cxn modelId="{F409AD10-4E43-4A95-A5DE-7BB8DD6CA62E}" srcId="{CDBA7D75-FB42-4385-A99B-EB4DF589FAA4}" destId="{58364003-452C-4565-BD7E-307054EF4A8D}" srcOrd="3" destOrd="0" parTransId="{510C0DE1-D594-46CA-98EC-40E84B26B478}" sibTransId="{308A3386-6FA9-43A2-A560-B766343D2082}"/>
    <dgm:cxn modelId="{F752CB10-7C14-4F20-87AE-75F34C49C744}" type="presOf" srcId="{1BE41D5C-8A43-4D75-9B7E-09C293862703}" destId="{212A8E63-791F-4F89-8CF8-1CF059F01D21}" srcOrd="0" destOrd="0" presId="urn:microsoft.com/office/officeart/2005/8/layout/hList2"/>
    <dgm:cxn modelId="{0521BA1D-CEAB-4D38-9FFE-723E1D5A3ED8}" type="presOf" srcId="{553D478B-67DA-45C8-B400-EE876C3CAA45}" destId="{5C33ED8B-E8AF-4D28-A8B1-3C2890DBE837}" srcOrd="0" destOrd="4" presId="urn:microsoft.com/office/officeart/2005/8/layout/hList2"/>
    <dgm:cxn modelId="{36F57925-2C1E-4271-BCE4-EB36E4B14A3B}" type="presOf" srcId="{9E56CE4D-C511-43EF-A68C-64CCF8AACDE6}" destId="{212A8E63-791F-4F89-8CF8-1CF059F01D21}" srcOrd="0" destOrd="2" presId="urn:microsoft.com/office/officeart/2005/8/layout/hList2"/>
    <dgm:cxn modelId="{FDA5F936-F0AF-40F2-B2F1-B3839572629D}" type="presOf" srcId="{3C882E0A-583F-4EFB-B01F-4D636C826C2B}" destId="{26C9DF24-A77D-41AB-8389-DF0FD3040A3D}" srcOrd="0" destOrd="0" presId="urn:microsoft.com/office/officeart/2005/8/layout/hList2"/>
    <dgm:cxn modelId="{5A5B4E39-290A-4FDE-BD8F-A63EF3F00444}" srcId="{276EA6FB-C06B-4C60-81E5-9636F5963EA0}" destId="{92340BA0-3A78-42A0-AB3D-6D96DD7AA43A}" srcOrd="3" destOrd="0" parTransId="{F1D205D7-01FE-4D76-B57A-FF5923EC7E77}" sibTransId="{4F505420-0D54-4EBC-B2AB-82A87CC5F606}"/>
    <dgm:cxn modelId="{DD9A1D3A-1984-4833-BC55-940C78FE34FE}" type="presOf" srcId="{F6B03D16-DFFD-47D7-850B-09850ECA37BA}" destId="{5C33ED8B-E8AF-4D28-A8B1-3C2890DBE837}" srcOrd="0" destOrd="1" presId="urn:microsoft.com/office/officeart/2005/8/layout/hList2"/>
    <dgm:cxn modelId="{944FDF5C-BE66-435C-9D4F-FEE8A589C9BF}" srcId="{CDBA7D75-FB42-4385-A99B-EB4DF589FAA4}" destId="{9E56CE4D-C511-43EF-A68C-64CCF8AACDE6}" srcOrd="2" destOrd="0" parTransId="{86254950-9E57-4A4D-B735-71BFC909B757}" sibTransId="{9DEFB349-61BB-4490-B78C-FABED75EDFE6}"/>
    <dgm:cxn modelId="{C315E85D-839B-41BD-8C9B-81D06B0DE588}" type="presOf" srcId="{18C35182-EF5E-4925-88C7-B1DC37F45004}" destId="{5C33ED8B-E8AF-4D28-A8B1-3C2890DBE837}" srcOrd="0" destOrd="2" presId="urn:microsoft.com/office/officeart/2005/8/layout/hList2"/>
    <dgm:cxn modelId="{7EA63446-13CF-46C5-9FE4-98BB1ACE70CE}" srcId="{3C882E0A-583F-4EFB-B01F-4D636C826C2B}" destId="{CDBA7D75-FB42-4385-A99B-EB4DF589FAA4}" srcOrd="2" destOrd="0" parTransId="{34E339FD-725A-4D20-8455-97EE7844EAD7}" sibTransId="{9E3F2256-A412-4F4E-81EA-14FB16800409}"/>
    <dgm:cxn modelId="{E6476D66-F492-4F51-B411-572B8A094DEA}" type="presOf" srcId="{CDBA7D75-FB42-4385-A99B-EB4DF589FAA4}" destId="{50F60015-8ED8-4ADB-9288-A38914C76D44}" srcOrd="0" destOrd="0" presId="urn:microsoft.com/office/officeart/2005/8/layout/hList2"/>
    <dgm:cxn modelId="{B8AC6467-EEAF-409D-9A73-26A0D147B65C}" type="presOf" srcId="{DC82178F-83AE-4523-A7D6-0D4A43432C98}" destId="{5C33ED8B-E8AF-4D28-A8B1-3C2890DBE837}" srcOrd="0" destOrd="0" presId="urn:microsoft.com/office/officeart/2005/8/layout/hList2"/>
    <dgm:cxn modelId="{F7BA4969-B38B-4409-9D33-3500DB8EB4C1}" type="presOf" srcId="{30BC3F6C-9274-4851-87E9-7FFC09B1243A}" destId="{5123640E-BA3F-4120-9E1E-F499AFA5DFF1}" srcOrd="0" destOrd="0" presId="urn:microsoft.com/office/officeart/2005/8/layout/hList2"/>
    <dgm:cxn modelId="{2E96AF77-3E36-4EDC-BBA3-34D76ACDFFE9}" srcId="{8297101E-40D0-41A2-9605-1DE5FBF615F8}" destId="{1173E389-AEA6-4CCD-8E88-ABD98622EE03}" srcOrd="1" destOrd="0" parTransId="{E96CEE59-A62D-4F1E-BFDE-EF7CCBE483D8}" sibTransId="{9CCFBF6F-DCA4-4717-B3D0-49F83FCCC364}"/>
    <dgm:cxn modelId="{13953058-A6B0-4D59-9E1A-BD1BA88796DC}" srcId="{3C882E0A-583F-4EFB-B01F-4D636C826C2B}" destId="{276EA6FB-C06B-4C60-81E5-9636F5963EA0}" srcOrd="0" destOrd="0" parTransId="{F0DA9B36-EC39-4937-8C24-AA0D5FDCBBC7}" sibTransId="{883C35A9-B39E-4D18-94FB-257F1EE15A20}"/>
    <dgm:cxn modelId="{3108BF59-D6B1-4000-8763-F2645C916DF1}" srcId="{276EA6FB-C06B-4C60-81E5-9636F5963EA0}" destId="{DC82178F-83AE-4523-A7D6-0D4A43432C98}" srcOrd="0" destOrd="0" parTransId="{33B73DF1-8294-45FB-986A-811E4E0FE613}" sibTransId="{81F68ACD-962A-4FE4-86C0-10ABC69FCAF9}"/>
    <dgm:cxn modelId="{71B91994-17D7-45DF-85AE-E59C64E25627}" srcId="{CDBA7D75-FB42-4385-A99B-EB4DF589FAA4}" destId="{1BE41D5C-8A43-4D75-9B7E-09C293862703}" srcOrd="0" destOrd="0" parTransId="{F3DCBA01-0786-49E2-929E-9648869CC369}" sibTransId="{CFE87805-9511-4650-A2EF-82D98A873574}"/>
    <dgm:cxn modelId="{EA369297-FF68-49B5-B854-48E81421D337}" type="presOf" srcId="{1173E389-AEA6-4CCD-8E88-ABD98622EE03}" destId="{5123640E-BA3F-4120-9E1E-F499AFA5DFF1}" srcOrd="0" destOrd="1" presId="urn:microsoft.com/office/officeart/2005/8/layout/hList2"/>
    <dgm:cxn modelId="{B94FE8AC-E424-4D3F-8C50-A41810296B05}" srcId="{3C882E0A-583F-4EFB-B01F-4D636C826C2B}" destId="{8297101E-40D0-41A2-9605-1DE5FBF615F8}" srcOrd="1" destOrd="0" parTransId="{83AF19C5-C111-46E1-B0A9-D5C3B6B18C41}" sibTransId="{B6274091-D3EF-42F9-AE93-5066E4299F0C}"/>
    <dgm:cxn modelId="{9278B5B5-B5A0-43ED-8DB0-A65DBE58A6F0}" srcId="{8297101E-40D0-41A2-9605-1DE5FBF615F8}" destId="{30BC3F6C-9274-4851-87E9-7FFC09B1243A}" srcOrd="0" destOrd="0" parTransId="{F2727D72-5F2E-471B-BF7E-0546A78588B7}" sibTransId="{E187C343-C153-4AEC-9A4E-A602506391DE}"/>
    <dgm:cxn modelId="{EA2FBFD0-4625-443B-9DF9-2FC9B8395D91}" srcId="{CDBA7D75-FB42-4385-A99B-EB4DF589FAA4}" destId="{A78488DB-178E-4962-9C1D-A474D701FCBF}" srcOrd="1" destOrd="0" parTransId="{A98D75CF-27E6-4FC2-BFC5-A6E5F1F70E27}" sibTransId="{7A5026F6-0072-4B65-B9D4-5A239F5E25CD}"/>
    <dgm:cxn modelId="{8889E8DB-C4F7-4D2D-AE91-90EACD6F6042}" srcId="{276EA6FB-C06B-4C60-81E5-9636F5963EA0}" destId="{18C35182-EF5E-4925-88C7-B1DC37F45004}" srcOrd="2" destOrd="0" parTransId="{8FE60055-4BAE-44AF-B302-9A321056982B}" sibTransId="{80B3E274-3DC3-4B3F-AAFD-6811EE2CD3AA}"/>
    <dgm:cxn modelId="{52A2E8E5-77CD-4AE8-982E-09672E8099AF}" type="presOf" srcId="{276EA6FB-C06B-4C60-81E5-9636F5963EA0}" destId="{3003FAE3-3F13-4555-8F70-381B3185598D}" srcOrd="0" destOrd="0" presId="urn:microsoft.com/office/officeart/2005/8/layout/hList2"/>
    <dgm:cxn modelId="{52544BE9-76A9-4998-8AA2-B7BE5D731BE9}" srcId="{276EA6FB-C06B-4C60-81E5-9636F5963EA0}" destId="{553D478B-67DA-45C8-B400-EE876C3CAA45}" srcOrd="4" destOrd="0" parTransId="{95A9EBDF-84BF-40ED-9A3E-3D5A97551310}" sibTransId="{B56DD5D9-9D6D-4C6D-8F36-1AAE86980741}"/>
    <dgm:cxn modelId="{E8497BF2-A8AB-49DE-BC71-02A4B990B797}" type="presOf" srcId="{8297101E-40D0-41A2-9605-1DE5FBF615F8}" destId="{C644451D-7B5A-4718-A21E-A7321B11DDC2}" srcOrd="0" destOrd="0" presId="urn:microsoft.com/office/officeart/2005/8/layout/hList2"/>
    <dgm:cxn modelId="{E7ACBBF3-095E-414A-88ED-4D9619BE9EAC}" type="presOf" srcId="{58364003-452C-4565-BD7E-307054EF4A8D}" destId="{212A8E63-791F-4F89-8CF8-1CF059F01D21}" srcOrd="0" destOrd="3" presId="urn:microsoft.com/office/officeart/2005/8/layout/hList2"/>
    <dgm:cxn modelId="{0950CFF4-5A6B-4EC7-9D7F-2A721E28C825}" type="presOf" srcId="{92340BA0-3A78-42A0-AB3D-6D96DD7AA43A}" destId="{5C33ED8B-E8AF-4D28-A8B1-3C2890DBE837}" srcOrd="0" destOrd="3" presId="urn:microsoft.com/office/officeart/2005/8/layout/hList2"/>
    <dgm:cxn modelId="{9B099BFA-84D0-4347-95CC-1FC244DBDBF4}" srcId="{276EA6FB-C06B-4C60-81E5-9636F5963EA0}" destId="{F6B03D16-DFFD-47D7-850B-09850ECA37BA}" srcOrd="1" destOrd="0" parTransId="{8ABA9602-E3DC-4495-82F9-1AF2D714202C}" sibTransId="{E45816D7-74AA-483E-BB16-4030413D7084}"/>
    <dgm:cxn modelId="{94AD3690-550B-489B-9398-CAFA64358047}" type="presParOf" srcId="{26C9DF24-A77D-41AB-8389-DF0FD3040A3D}" destId="{B0F1A6C0-48E7-4265-9E92-7B8914EEBB77}" srcOrd="0" destOrd="0" presId="urn:microsoft.com/office/officeart/2005/8/layout/hList2"/>
    <dgm:cxn modelId="{2BF90AD4-E7C3-4847-8BBA-8E7806465CA9}" type="presParOf" srcId="{B0F1A6C0-48E7-4265-9E92-7B8914EEBB77}" destId="{37B9AC0B-05C3-45EC-84EB-761C0EA6C7DD}" srcOrd="0" destOrd="0" presId="urn:microsoft.com/office/officeart/2005/8/layout/hList2"/>
    <dgm:cxn modelId="{A5F7F7C1-99C7-4431-9058-A90221AE3F6E}" type="presParOf" srcId="{B0F1A6C0-48E7-4265-9E92-7B8914EEBB77}" destId="{5C33ED8B-E8AF-4D28-A8B1-3C2890DBE837}" srcOrd="1" destOrd="0" presId="urn:microsoft.com/office/officeart/2005/8/layout/hList2"/>
    <dgm:cxn modelId="{C7BD1219-39BE-42ED-8A4F-15CB613748EC}" type="presParOf" srcId="{B0F1A6C0-48E7-4265-9E92-7B8914EEBB77}" destId="{3003FAE3-3F13-4555-8F70-381B3185598D}" srcOrd="2" destOrd="0" presId="urn:microsoft.com/office/officeart/2005/8/layout/hList2"/>
    <dgm:cxn modelId="{3587C762-3B5C-4BBE-9C09-FCCA67C073A6}" type="presParOf" srcId="{26C9DF24-A77D-41AB-8389-DF0FD3040A3D}" destId="{F4088463-E52B-4272-A233-D48C7C2E14DF}" srcOrd="1" destOrd="0" presId="urn:microsoft.com/office/officeart/2005/8/layout/hList2"/>
    <dgm:cxn modelId="{2FEBDADA-6F70-425A-B8C5-517388A1CC63}" type="presParOf" srcId="{26C9DF24-A77D-41AB-8389-DF0FD3040A3D}" destId="{EF83489F-DF6D-43C1-BA21-7DC6C6DF4287}" srcOrd="2" destOrd="0" presId="urn:microsoft.com/office/officeart/2005/8/layout/hList2"/>
    <dgm:cxn modelId="{FF8ABE19-3B82-4100-8840-972317FE8E03}" type="presParOf" srcId="{EF83489F-DF6D-43C1-BA21-7DC6C6DF4287}" destId="{4774AA4D-EF48-4DEC-A656-3DE42B1C2229}" srcOrd="0" destOrd="0" presId="urn:microsoft.com/office/officeart/2005/8/layout/hList2"/>
    <dgm:cxn modelId="{B129D7AB-375E-49DD-90D7-558836D08095}" type="presParOf" srcId="{EF83489F-DF6D-43C1-BA21-7DC6C6DF4287}" destId="{5123640E-BA3F-4120-9E1E-F499AFA5DFF1}" srcOrd="1" destOrd="0" presId="urn:microsoft.com/office/officeart/2005/8/layout/hList2"/>
    <dgm:cxn modelId="{6CDA75A7-2D6F-4DEE-A7DB-8A6344962AB5}" type="presParOf" srcId="{EF83489F-DF6D-43C1-BA21-7DC6C6DF4287}" destId="{C644451D-7B5A-4718-A21E-A7321B11DDC2}" srcOrd="2" destOrd="0" presId="urn:microsoft.com/office/officeart/2005/8/layout/hList2"/>
    <dgm:cxn modelId="{E84A2048-F05F-4012-8CF3-AE0F6AB3721A}" type="presParOf" srcId="{26C9DF24-A77D-41AB-8389-DF0FD3040A3D}" destId="{A611F462-F348-4AA1-9328-1ED699129B41}" srcOrd="3" destOrd="0" presId="urn:microsoft.com/office/officeart/2005/8/layout/hList2"/>
    <dgm:cxn modelId="{F77BBF08-1473-4A79-AF8E-639FCA0F010E}" type="presParOf" srcId="{26C9DF24-A77D-41AB-8389-DF0FD3040A3D}" destId="{1E843B2D-8176-4484-9A63-9E030DFC7ED3}" srcOrd="4" destOrd="0" presId="urn:microsoft.com/office/officeart/2005/8/layout/hList2"/>
    <dgm:cxn modelId="{36587462-3570-4DC7-857C-53A1D3139A7C}" type="presParOf" srcId="{1E843B2D-8176-4484-9A63-9E030DFC7ED3}" destId="{2EF92F10-E4DC-4AF7-95C9-17D67DFECE02}" srcOrd="0" destOrd="0" presId="urn:microsoft.com/office/officeart/2005/8/layout/hList2"/>
    <dgm:cxn modelId="{1401336D-C1F8-43A6-AEFC-C2AC49F5821E}" type="presParOf" srcId="{1E843B2D-8176-4484-9A63-9E030DFC7ED3}" destId="{212A8E63-791F-4F89-8CF8-1CF059F01D21}" srcOrd="1" destOrd="0" presId="urn:microsoft.com/office/officeart/2005/8/layout/hList2"/>
    <dgm:cxn modelId="{566A2527-BB8B-450D-BE49-56D7A8767B2B}" type="presParOf" srcId="{1E843B2D-8176-4484-9A63-9E030DFC7ED3}" destId="{50F60015-8ED8-4ADB-9288-A38914C76D44}"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44CF56-4A22-4CFF-8E12-C4A56844873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254A7C81-A3B0-4139-B7F0-D7333D8581E3}">
      <dgm:prSet/>
      <dgm:spPr/>
      <dgm:t>
        <a:bodyPr/>
        <a:lstStyle/>
        <a:p>
          <a:pPr rtl="0"/>
          <a:r>
            <a:rPr lang="sv-SE" dirty="0"/>
            <a:t>Ökar möjligheten att lättare och snabbare upptäcka om gäldenären äger en fastighet - vilket gynnar tillgångsundersökningen. Mer pengar kommer därför säkerställas och öka återtagandet av brottsvinster. </a:t>
          </a:r>
        </a:p>
        <a:p>
          <a:pPr rtl="0"/>
          <a:r>
            <a:rPr lang="sv-SE" dirty="0"/>
            <a:t>4 500 fastighetsutredningar/2 år och 15 900 bedömda fastigheter.</a:t>
          </a:r>
        </a:p>
      </dgm:t>
    </dgm:pt>
    <dgm:pt modelId="{8A6E219C-D30A-4309-B491-0ABCC062E498}" type="parTrans" cxnId="{E14CBB5C-B220-4285-9DD2-3106698BA89A}">
      <dgm:prSet/>
      <dgm:spPr/>
      <dgm:t>
        <a:bodyPr/>
        <a:lstStyle/>
        <a:p>
          <a:endParaRPr lang="sv-SE"/>
        </a:p>
      </dgm:t>
    </dgm:pt>
    <dgm:pt modelId="{300F60A6-11C2-4784-966A-7D68138A9ABC}" type="sibTrans" cxnId="{E14CBB5C-B220-4285-9DD2-3106698BA89A}">
      <dgm:prSet/>
      <dgm:spPr/>
      <dgm:t>
        <a:bodyPr/>
        <a:lstStyle/>
        <a:p>
          <a:endParaRPr lang="sv-SE"/>
        </a:p>
      </dgm:t>
    </dgm:pt>
    <dgm:pt modelId="{A56AAC07-8D30-4A87-AF91-6D88E2C38284}">
      <dgm:prSet/>
      <dgm:spPr/>
      <dgm:t>
        <a:bodyPr/>
        <a:lstStyle/>
        <a:p>
          <a:pPr rtl="0"/>
          <a:r>
            <a:rPr lang="sv-SE" dirty="0"/>
            <a:t>Lantmäteriets avvikelserapportering rörande fastigheter kan användas av Kronofogden och brottsbekämpande myndigheter för att dela information på ett bättre och mer effektivt sätt. Informationsinhämtningen kan härigenom bli mer strukturerad, aktuell och kostnadseffektiv.</a:t>
          </a:r>
        </a:p>
      </dgm:t>
    </dgm:pt>
    <dgm:pt modelId="{0A0D40BE-3C9A-46A8-8C25-9D7D48776D83}" type="parTrans" cxnId="{8569676E-7B74-4C4F-966D-712CFBC5B463}">
      <dgm:prSet/>
      <dgm:spPr/>
      <dgm:t>
        <a:bodyPr/>
        <a:lstStyle/>
        <a:p>
          <a:endParaRPr lang="sv-SE"/>
        </a:p>
      </dgm:t>
    </dgm:pt>
    <dgm:pt modelId="{DEA27BF7-A2BE-40F3-95E8-3033D1D8D3D5}" type="sibTrans" cxnId="{8569676E-7B74-4C4F-966D-712CFBC5B463}">
      <dgm:prSet/>
      <dgm:spPr/>
      <dgm:t>
        <a:bodyPr/>
        <a:lstStyle/>
        <a:p>
          <a:endParaRPr lang="sv-SE"/>
        </a:p>
      </dgm:t>
    </dgm:pt>
    <dgm:pt modelId="{68DABB99-DAB0-4A76-ADC2-EC2EF71577F9}" type="pres">
      <dgm:prSet presAssocID="{7444CF56-4A22-4CFF-8E12-C4A568448736}" presName="Name0" presStyleCnt="0">
        <dgm:presLayoutVars>
          <dgm:chMax val="7"/>
          <dgm:chPref val="7"/>
          <dgm:dir/>
        </dgm:presLayoutVars>
      </dgm:prSet>
      <dgm:spPr/>
    </dgm:pt>
    <dgm:pt modelId="{EC641725-1DEE-4C45-82A4-8DB8AD64A5CF}" type="pres">
      <dgm:prSet presAssocID="{7444CF56-4A22-4CFF-8E12-C4A568448736}" presName="Name1" presStyleCnt="0"/>
      <dgm:spPr/>
    </dgm:pt>
    <dgm:pt modelId="{2990424B-293E-4CD6-9498-99368113521D}" type="pres">
      <dgm:prSet presAssocID="{7444CF56-4A22-4CFF-8E12-C4A568448736}" presName="cycle" presStyleCnt="0"/>
      <dgm:spPr/>
    </dgm:pt>
    <dgm:pt modelId="{0214D7F8-5639-4AD8-B994-38D5E83D7351}" type="pres">
      <dgm:prSet presAssocID="{7444CF56-4A22-4CFF-8E12-C4A568448736}" presName="srcNode" presStyleLbl="node1" presStyleIdx="0" presStyleCnt="2"/>
      <dgm:spPr/>
    </dgm:pt>
    <dgm:pt modelId="{85A61EFF-34DB-4037-A24B-208504C50FBE}" type="pres">
      <dgm:prSet presAssocID="{7444CF56-4A22-4CFF-8E12-C4A568448736}" presName="conn" presStyleLbl="parChTrans1D2" presStyleIdx="0" presStyleCnt="1"/>
      <dgm:spPr/>
    </dgm:pt>
    <dgm:pt modelId="{C5023558-5602-41AD-BF17-85928E30260A}" type="pres">
      <dgm:prSet presAssocID="{7444CF56-4A22-4CFF-8E12-C4A568448736}" presName="extraNode" presStyleLbl="node1" presStyleIdx="0" presStyleCnt="2"/>
      <dgm:spPr/>
    </dgm:pt>
    <dgm:pt modelId="{9CACF730-46E6-4BAA-AFC0-286EB4355FE8}" type="pres">
      <dgm:prSet presAssocID="{7444CF56-4A22-4CFF-8E12-C4A568448736}" presName="dstNode" presStyleLbl="node1" presStyleIdx="0" presStyleCnt="2"/>
      <dgm:spPr/>
    </dgm:pt>
    <dgm:pt modelId="{986814C6-6E38-4798-A3B9-98994E89C178}" type="pres">
      <dgm:prSet presAssocID="{254A7C81-A3B0-4139-B7F0-D7333D8581E3}" presName="text_1" presStyleLbl="node1" presStyleIdx="0" presStyleCnt="2">
        <dgm:presLayoutVars>
          <dgm:bulletEnabled val="1"/>
        </dgm:presLayoutVars>
      </dgm:prSet>
      <dgm:spPr/>
    </dgm:pt>
    <dgm:pt modelId="{ECDE7274-90BB-4629-8810-16A4C1330BA7}" type="pres">
      <dgm:prSet presAssocID="{254A7C81-A3B0-4139-B7F0-D7333D8581E3}" presName="accent_1" presStyleCnt="0"/>
      <dgm:spPr/>
    </dgm:pt>
    <dgm:pt modelId="{D6629389-3875-431D-ADB8-9E33D3CDBCDF}" type="pres">
      <dgm:prSet presAssocID="{254A7C81-A3B0-4139-B7F0-D7333D8581E3}" presName="accentRepeatNode" presStyleLbl="solidFgAcc1" presStyleIdx="0" presStyleCnt="2"/>
      <dgm:spPr/>
    </dgm:pt>
    <dgm:pt modelId="{995E9413-3296-41F2-82BC-643A326C117A}" type="pres">
      <dgm:prSet presAssocID="{A56AAC07-8D30-4A87-AF91-6D88E2C38284}" presName="text_2" presStyleLbl="node1" presStyleIdx="1" presStyleCnt="2">
        <dgm:presLayoutVars>
          <dgm:bulletEnabled val="1"/>
        </dgm:presLayoutVars>
      </dgm:prSet>
      <dgm:spPr/>
    </dgm:pt>
    <dgm:pt modelId="{934D57E1-7371-43EA-AF23-6852A98C78BC}" type="pres">
      <dgm:prSet presAssocID="{A56AAC07-8D30-4A87-AF91-6D88E2C38284}" presName="accent_2" presStyleCnt="0"/>
      <dgm:spPr/>
    </dgm:pt>
    <dgm:pt modelId="{81793928-6B86-421E-9BD6-CDCC749F4697}" type="pres">
      <dgm:prSet presAssocID="{A56AAC07-8D30-4A87-AF91-6D88E2C38284}" presName="accentRepeatNode" presStyleLbl="solidFgAcc1" presStyleIdx="1" presStyleCnt="2"/>
      <dgm:spPr/>
    </dgm:pt>
  </dgm:ptLst>
  <dgm:cxnLst>
    <dgm:cxn modelId="{77CD9813-121F-4DC6-8769-66D566CA4F6C}" type="presOf" srcId="{300F60A6-11C2-4784-966A-7D68138A9ABC}" destId="{85A61EFF-34DB-4037-A24B-208504C50FBE}" srcOrd="0" destOrd="0" presId="urn:microsoft.com/office/officeart/2008/layout/VerticalCurvedList"/>
    <dgm:cxn modelId="{9CC4721E-9B94-4D58-8827-60FC1D9016D0}" type="presOf" srcId="{A56AAC07-8D30-4A87-AF91-6D88E2C38284}" destId="{995E9413-3296-41F2-82BC-643A326C117A}" srcOrd="0" destOrd="0" presId="urn:microsoft.com/office/officeart/2008/layout/VerticalCurvedList"/>
    <dgm:cxn modelId="{E14CBB5C-B220-4285-9DD2-3106698BA89A}" srcId="{7444CF56-4A22-4CFF-8E12-C4A568448736}" destId="{254A7C81-A3B0-4139-B7F0-D7333D8581E3}" srcOrd="0" destOrd="0" parTransId="{8A6E219C-D30A-4309-B491-0ABCC062E498}" sibTransId="{300F60A6-11C2-4784-966A-7D68138A9ABC}"/>
    <dgm:cxn modelId="{8569676E-7B74-4C4F-966D-712CFBC5B463}" srcId="{7444CF56-4A22-4CFF-8E12-C4A568448736}" destId="{A56AAC07-8D30-4A87-AF91-6D88E2C38284}" srcOrd="1" destOrd="0" parTransId="{0A0D40BE-3C9A-46A8-8C25-9D7D48776D83}" sibTransId="{DEA27BF7-A2BE-40F3-95E8-3033D1D8D3D5}"/>
    <dgm:cxn modelId="{CA3AE17D-9477-4F1D-B2E5-C6BA4751C6FB}" type="presOf" srcId="{7444CF56-4A22-4CFF-8E12-C4A568448736}" destId="{68DABB99-DAB0-4A76-ADC2-EC2EF71577F9}" srcOrd="0" destOrd="0" presId="urn:microsoft.com/office/officeart/2008/layout/VerticalCurvedList"/>
    <dgm:cxn modelId="{1E846090-8740-46DC-B8BD-6B1E2C6A7C6C}" type="presOf" srcId="{254A7C81-A3B0-4139-B7F0-D7333D8581E3}" destId="{986814C6-6E38-4798-A3B9-98994E89C178}" srcOrd="0" destOrd="0" presId="urn:microsoft.com/office/officeart/2008/layout/VerticalCurvedList"/>
    <dgm:cxn modelId="{BBF3A0AE-C0D1-4B73-B8E7-0C1770A18F2D}" type="presParOf" srcId="{68DABB99-DAB0-4A76-ADC2-EC2EF71577F9}" destId="{EC641725-1DEE-4C45-82A4-8DB8AD64A5CF}" srcOrd="0" destOrd="0" presId="urn:microsoft.com/office/officeart/2008/layout/VerticalCurvedList"/>
    <dgm:cxn modelId="{797BBACD-4EAA-4CC2-BE2D-B4EBC9AB6824}" type="presParOf" srcId="{EC641725-1DEE-4C45-82A4-8DB8AD64A5CF}" destId="{2990424B-293E-4CD6-9498-99368113521D}" srcOrd="0" destOrd="0" presId="urn:microsoft.com/office/officeart/2008/layout/VerticalCurvedList"/>
    <dgm:cxn modelId="{725D8C17-F1F3-4215-B4AD-08F001C2467A}" type="presParOf" srcId="{2990424B-293E-4CD6-9498-99368113521D}" destId="{0214D7F8-5639-4AD8-B994-38D5E83D7351}" srcOrd="0" destOrd="0" presId="urn:microsoft.com/office/officeart/2008/layout/VerticalCurvedList"/>
    <dgm:cxn modelId="{4B0EB03D-E63D-443B-AD11-C1CEDF36FA0D}" type="presParOf" srcId="{2990424B-293E-4CD6-9498-99368113521D}" destId="{85A61EFF-34DB-4037-A24B-208504C50FBE}" srcOrd="1" destOrd="0" presId="urn:microsoft.com/office/officeart/2008/layout/VerticalCurvedList"/>
    <dgm:cxn modelId="{37CA9B43-DC23-4BBD-A2A1-1C74F1CE4DB8}" type="presParOf" srcId="{2990424B-293E-4CD6-9498-99368113521D}" destId="{C5023558-5602-41AD-BF17-85928E30260A}" srcOrd="2" destOrd="0" presId="urn:microsoft.com/office/officeart/2008/layout/VerticalCurvedList"/>
    <dgm:cxn modelId="{09EF40C1-2AB1-48E9-8E68-76D30A88C2D9}" type="presParOf" srcId="{2990424B-293E-4CD6-9498-99368113521D}" destId="{9CACF730-46E6-4BAA-AFC0-286EB4355FE8}" srcOrd="3" destOrd="0" presId="urn:microsoft.com/office/officeart/2008/layout/VerticalCurvedList"/>
    <dgm:cxn modelId="{69785537-520B-49A1-82C8-F127602EB4BA}" type="presParOf" srcId="{EC641725-1DEE-4C45-82A4-8DB8AD64A5CF}" destId="{986814C6-6E38-4798-A3B9-98994E89C178}" srcOrd="1" destOrd="0" presId="urn:microsoft.com/office/officeart/2008/layout/VerticalCurvedList"/>
    <dgm:cxn modelId="{A5BE8A81-6B12-4EA4-B017-B09BFD6AB4E0}" type="presParOf" srcId="{EC641725-1DEE-4C45-82A4-8DB8AD64A5CF}" destId="{ECDE7274-90BB-4629-8810-16A4C1330BA7}" srcOrd="2" destOrd="0" presId="urn:microsoft.com/office/officeart/2008/layout/VerticalCurvedList"/>
    <dgm:cxn modelId="{13F5EBA9-A099-4C35-8A49-048DFE895EF2}" type="presParOf" srcId="{ECDE7274-90BB-4629-8810-16A4C1330BA7}" destId="{D6629389-3875-431D-ADB8-9E33D3CDBCDF}" srcOrd="0" destOrd="0" presId="urn:microsoft.com/office/officeart/2008/layout/VerticalCurvedList"/>
    <dgm:cxn modelId="{E2E23B04-DA48-4B79-9FE6-2DDCDE3855A0}" type="presParOf" srcId="{EC641725-1DEE-4C45-82A4-8DB8AD64A5CF}" destId="{995E9413-3296-41F2-82BC-643A326C117A}" srcOrd="3" destOrd="0" presId="urn:microsoft.com/office/officeart/2008/layout/VerticalCurvedList"/>
    <dgm:cxn modelId="{8A89AF4A-B02B-4D97-83E1-8494EF31D6E0}" type="presParOf" srcId="{EC641725-1DEE-4C45-82A4-8DB8AD64A5CF}" destId="{934D57E1-7371-43EA-AF23-6852A98C78BC}" srcOrd="4" destOrd="0" presId="urn:microsoft.com/office/officeart/2008/layout/VerticalCurvedList"/>
    <dgm:cxn modelId="{5318A35E-F3D8-45ED-919C-40D1C26DB674}" type="presParOf" srcId="{934D57E1-7371-43EA-AF23-6852A98C78BC}" destId="{81793928-6B86-421E-9BD6-CDCC749F469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F10232-7C40-4F62-97CB-D0DF510AD16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B49E616E-6DCD-4217-891E-2DFA2ED24787}">
      <dgm:prSet/>
      <dgm:spPr/>
      <dgm:t>
        <a:bodyPr/>
        <a:lstStyle/>
        <a:p>
          <a:pPr rtl="0"/>
          <a:r>
            <a:rPr lang="sv-SE" dirty="0"/>
            <a:t>Kostnad för utveckling</a:t>
          </a:r>
        </a:p>
      </dgm:t>
    </dgm:pt>
    <dgm:pt modelId="{D624DE46-955E-4F89-A794-434507A56B8E}" type="parTrans" cxnId="{DB8402AC-E6F5-41FA-829B-DA38B9D8BE09}">
      <dgm:prSet/>
      <dgm:spPr/>
      <dgm:t>
        <a:bodyPr/>
        <a:lstStyle/>
        <a:p>
          <a:endParaRPr lang="sv-SE"/>
        </a:p>
      </dgm:t>
    </dgm:pt>
    <dgm:pt modelId="{5591B517-358B-4C0C-A3E6-0A58F2A3494F}" type="sibTrans" cxnId="{DB8402AC-E6F5-41FA-829B-DA38B9D8BE09}">
      <dgm:prSet/>
      <dgm:spPr/>
      <dgm:t>
        <a:bodyPr/>
        <a:lstStyle/>
        <a:p>
          <a:endParaRPr lang="sv-SE"/>
        </a:p>
      </dgm:t>
    </dgm:pt>
    <dgm:pt modelId="{6A444BC0-8A8E-455D-9071-778D516CC631}">
      <dgm:prSet/>
      <dgm:spPr/>
      <dgm:t>
        <a:bodyPr/>
        <a:lstStyle/>
        <a:p>
          <a:pPr rtl="0"/>
          <a:r>
            <a:rPr lang="sv-SE" dirty="0"/>
            <a:t>Eventuella juridiska hinder. Integritet och sekretessbrytande lagstiftning.</a:t>
          </a:r>
        </a:p>
      </dgm:t>
    </dgm:pt>
    <dgm:pt modelId="{F352F3FD-8954-48D2-93C6-9817788436C4}" type="parTrans" cxnId="{5E6BF358-472D-4D21-9FA7-F3F361B2DA58}">
      <dgm:prSet/>
      <dgm:spPr/>
      <dgm:t>
        <a:bodyPr/>
        <a:lstStyle/>
        <a:p>
          <a:endParaRPr lang="sv-SE"/>
        </a:p>
      </dgm:t>
    </dgm:pt>
    <dgm:pt modelId="{11240A77-4436-49FE-B1E5-7F0F5B012204}" type="sibTrans" cxnId="{5E6BF358-472D-4D21-9FA7-F3F361B2DA58}">
      <dgm:prSet/>
      <dgm:spPr/>
      <dgm:t>
        <a:bodyPr/>
        <a:lstStyle/>
        <a:p>
          <a:endParaRPr lang="sv-SE"/>
        </a:p>
      </dgm:t>
    </dgm:pt>
    <dgm:pt modelId="{B0099DF5-33C2-4C70-B644-A8783A24B21A}" type="pres">
      <dgm:prSet presAssocID="{A5F10232-7C40-4F62-97CB-D0DF510AD16E}" presName="Name0" presStyleCnt="0">
        <dgm:presLayoutVars>
          <dgm:chMax val="7"/>
          <dgm:chPref val="7"/>
          <dgm:dir/>
        </dgm:presLayoutVars>
      </dgm:prSet>
      <dgm:spPr/>
    </dgm:pt>
    <dgm:pt modelId="{50CDA1A7-BA8E-4344-9F22-F2911A962255}" type="pres">
      <dgm:prSet presAssocID="{A5F10232-7C40-4F62-97CB-D0DF510AD16E}" presName="Name1" presStyleCnt="0"/>
      <dgm:spPr/>
    </dgm:pt>
    <dgm:pt modelId="{83FD5F4E-DACC-4F8B-B9FB-0E119F41C6A1}" type="pres">
      <dgm:prSet presAssocID="{A5F10232-7C40-4F62-97CB-D0DF510AD16E}" presName="cycle" presStyleCnt="0"/>
      <dgm:spPr/>
    </dgm:pt>
    <dgm:pt modelId="{9873ECA4-E629-4D7F-B39C-39FBE8C64BA8}" type="pres">
      <dgm:prSet presAssocID="{A5F10232-7C40-4F62-97CB-D0DF510AD16E}" presName="srcNode" presStyleLbl="node1" presStyleIdx="0" presStyleCnt="2"/>
      <dgm:spPr/>
    </dgm:pt>
    <dgm:pt modelId="{A85CFF15-31A0-4458-B148-C8D5B6D04867}" type="pres">
      <dgm:prSet presAssocID="{A5F10232-7C40-4F62-97CB-D0DF510AD16E}" presName="conn" presStyleLbl="parChTrans1D2" presStyleIdx="0" presStyleCnt="1"/>
      <dgm:spPr/>
    </dgm:pt>
    <dgm:pt modelId="{E99B88A3-915B-4F3C-BEB7-43A1A6C944E7}" type="pres">
      <dgm:prSet presAssocID="{A5F10232-7C40-4F62-97CB-D0DF510AD16E}" presName="extraNode" presStyleLbl="node1" presStyleIdx="0" presStyleCnt="2"/>
      <dgm:spPr/>
    </dgm:pt>
    <dgm:pt modelId="{61B826D5-0295-4FB8-8BE8-C4F7A8510E6F}" type="pres">
      <dgm:prSet presAssocID="{A5F10232-7C40-4F62-97CB-D0DF510AD16E}" presName="dstNode" presStyleLbl="node1" presStyleIdx="0" presStyleCnt="2"/>
      <dgm:spPr/>
    </dgm:pt>
    <dgm:pt modelId="{D00CC2BD-A4F2-4A9A-BE02-EF6E408BE6CC}" type="pres">
      <dgm:prSet presAssocID="{6A444BC0-8A8E-455D-9071-778D516CC631}" presName="text_1" presStyleLbl="node1" presStyleIdx="0" presStyleCnt="2">
        <dgm:presLayoutVars>
          <dgm:bulletEnabled val="1"/>
        </dgm:presLayoutVars>
      </dgm:prSet>
      <dgm:spPr/>
    </dgm:pt>
    <dgm:pt modelId="{DADBC75D-0DD3-4FB3-9B07-F77C6A9F1855}" type="pres">
      <dgm:prSet presAssocID="{6A444BC0-8A8E-455D-9071-778D516CC631}" presName="accent_1" presStyleCnt="0"/>
      <dgm:spPr/>
    </dgm:pt>
    <dgm:pt modelId="{9C023553-2AEC-40D5-87F1-9B1907CBE2BA}" type="pres">
      <dgm:prSet presAssocID="{6A444BC0-8A8E-455D-9071-778D516CC631}" presName="accentRepeatNode" presStyleLbl="solidFgAcc1" presStyleIdx="0" presStyleCnt="2"/>
      <dgm:spPr/>
    </dgm:pt>
    <dgm:pt modelId="{B7D6C181-A9A0-414D-B5CA-657CAB20D623}" type="pres">
      <dgm:prSet presAssocID="{B49E616E-6DCD-4217-891E-2DFA2ED24787}" presName="text_2" presStyleLbl="node1" presStyleIdx="1" presStyleCnt="2">
        <dgm:presLayoutVars>
          <dgm:bulletEnabled val="1"/>
        </dgm:presLayoutVars>
      </dgm:prSet>
      <dgm:spPr/>
    </dgm:pt>
    <dgm:pt modelId="{91758915-D645-458F-8DB1-E37A911EB0FC}" type="pres">
      <dgm:prSet presAssocID="{B49E616E-6DCD-4217-891E-2DFA2ED24787}" presName="accent_2" presStyleCnt="0"/>
      <dgm:spPr/>
    </dgm:pt>
    <dgm:pt modelId="{11785E75-0EC0-40C9-9D3D-7543ABACC1DC}" type="pres">
      <dgm:prSet presAssocID="{B49E616E-6DCD-4217-891E-2DFA2ED24787}" presName="accentRepeatNode" presStyleLbl="solidFgAcc1" presStyleIdx="1" presStyleCnt="2"/>
      <dgm:spPr/>
    </dgm:pt>
  </dgm:ptLst>
  <dgm:cxnLst>
    <dgm:cxn modelId="{EB119C1E-6DC8-46E5-9B9A-537242B97CE4}" type="presOf" srcId="{11240A77-4436-49FE-B1E5-7F0F5B012204}" destId="{A85CFF15-31A0-4458-B148-C8D5B6D04867}" srcOrd="0" destOrd="0" presId="urn:microsoft.com/office/officeart/2008/layout/VerticalCurvedList"/>
    <dgm:cxn modelId="{C74F5F31-4EB3-4388-A6BD-7AD3EA1E47F6}" type="presOf" srcId="{A5F10232-7C40-4F62-97CB-D0DF510AD16E}" destId="{B0099DF5-33C2-4C70-B644-A8783A24B21A}" srcOrd="0" destOrd="0" presId="urn:microsoft.com/office/officeart/2008/layout/VerticalCurvedList"/>
    <dgm:cxn modelId="{5E6BF358-472D-4D21-9FA7-F3F361B2DA58}" srcId="{A5F10232-7C40-4F62-97CB-D0DF510AD16E}" destId="{6A444BC0-8A8E-455D-9071-778D516CC631}" srcOrd="0" destOrd="0" parTransId="{F352F3FD-8954-48D2-93C6-9817788436C4}" sibTransId="{11240A77-4436-49FE-B1E5-7F0F5B012204}"/>
    <dgm:cxn modelId="{31E4699E-6723-443E-B4A6-EF96387C6F84}" type="presOf" srcId="{B49E616E-6DCD-4217-891E-2DFA2ED24787}" destId="{B7D6C181-A9A0-414D-B5CA-657CAB20D623}" srcOrd="0" destOrd="0" presId="urn:microsoft.com/office/officeart/2008/layout/VerticalCurvedList"/>
    <dgm:cxn modelId="{DB8402AC-E6F5-41FA-829B-DA38B9D8BE09}" srcId="{A5F10232-7C40-4F62-97CB-D0DF510AD16E}" destId="{B49E616E-6DCD-4217-891E-2DFA2ED24787}" srcOrd="1" destOrd="0" parTransId="{D624DE46-955E-4F89-A794-434507A56B8E}" sibTransId="{5591B517-358B-4C0C-A3E6-0A58F2A3494F}"/>
    <dgm:cxn modelId="{1E4375E1-7F65-4763-9873-38075A55246A}" type="presOf" srcId="{6A444BC0-8A8E-455D-9071-778D516CC631}" destId="{D00CC2BD-A4F2-4A9A-BE02-EF6E408BE6CC}" srcOrd="0" destOrd="0" presId="urn:microsoft.com/office/officeart/2008/layout/VerticalCurvedList"/>
    <dgm:cxn modelId="{40C797E6-F385-4AC1-A7B4-379604060B03}" type="presParOf" srcId="{B0099DF5-33C2-4C70-B644-A8783A24B21A}" destId="{50CDA1A7-BA8E-4344-9F22-F2911A962255}" srcOrd="0" destOrd="0" presId="urn:microsoft.com/office/officeart/2008/layout/VerticalCurvedList"/>
    <dgm:cxn modelId="{51191908-5560-4EE2-BAA0-995E8BD1A1B8}" type="presParOf" srcId="{50CDA1A7-BA8E-4344-9F22-F2911A962255}" destId="{83FD5F4E-DACC-4F8B-B9FB-0E119F41C6A1}" srcOrd="0" destOrd="0" presId="urn:microsoft.com/office/officeart/2008/layout/VerticalCurvedList"/>
    <dgm:cxn modelId="{5ACEE3AA-02D7-4FA7-85FE-7F5065A10BDF}" type="presParOf" srcId="{83FD5F4E-DACC-4F8B-B9FB-0E119F41C6A1}" destId="{9873ECA4-E629-4D7F-B39C-39FBE8C64BA8}" srcOrd="0" destOrd="0" presId="urn:microsoft.com/office/officeart/2008/layout/VerticalCurvedList"/>
    <dgm:cxn modelId="{7259946B-3A61-4D34-9C18-F9B860DDB2FB}" type="presParOf" srcId="{83FD5F4E-DACC-4F8B-B9FB-0E119F41C6A1}" destId="{A85CFF15-31A0-4458-B148-C8D5B6D04867}" srcOrd="1" destOrd="0" presId="urn:microsoft.com/office/officeart/2008/layout/VerticalCurvedList"/>
    <dgm:cxn modelId="{6C20FC55-7E37-4F10-A07D-5BFAC4974706}" type="presParOf" srcId="{83FD5F4E-DACC-4F8B-B9FB-0E119F41C6A1}" destId="{E99B88A3-915B-4F3C-BEB7-43A1A6C944E7}" srcOrd="2" destOrd="0" presId="urn:microsoft.com/office/officeart/2008/layout/VerticalCurvedList"/>
    <dgm:cxn modelId="{4A080127-1AFD-40E7-8CC3-7FB1B79F5D6C}" type="presParOf" srcId="{83FD5F4E-DACC-4F8B-B9FB-0E119F41C6A1}" destId="{61B826D5-0295-4FB8-8BE8-C4F7A8510E6F}" srcOrd="3" destOrd="0" presId="urn:microsoft.com/office/officeart/2008/layout/VerticalCurvedList"/>
    <dgm:cxn modelId="{71401403-906B-4B43-8325-FE0A79016714}" type="presParOf" srcId="{50CDA1A7-BA8E-4344-9F22-F2911A962255}" destId="{D00CC2BD-A4F2-4A9A-BE02-EF6E408BE6CC}" srcOrd="1" destOrd="0" presId="urn:microsoft.com/office/officeart/2008/layout/VerticalCurvedList"/>
    <dgm:cxn modelId="{DB19C759-3723-4924-96AA-B1452267F888}" type="presParOf" srcId="{50CDA1A7-BA8E-4344-9F22-F2911A962255}" destId="{DADBC75D-0DD3-4FB3-9B07-F77C6A9F1855}" srcOrd="2" destOrd="0" presId="urn:microsoft.com/office/officeart/2008/layout/VerticalCurvedList"/>
    <dgm:cxn modelId="{6B60805D-E75B-43D5-B2B8-40159E1D8868}" type="presParOf" srcId="{DADBC75D-0DD3-4FB3-9B07-F77C6A9F1855}" destId="{9C023553-2AEC-40D5-87F1-9B1907CBE2BA}" srcOrd="0" destOrd="0" presId="urn:microsoft.com/office/officeart/2008/layout/VerticalCurvedList"/>
    <dgm:cxn modelId="{EB0F3577-7821-4017-B6BD-3401078FB814}" type="presParOf" srcId="{50CDA1A7-BA8E-4344-9F22-F2911A962255}" destId="{B7D6C181-A9A0-414D-B5CA-657CAB20D623}" srcOrd="3" destOrd="0" presId="urn:microsoft.com/office/officeart/2008/layout/VerticalCurvedList"/>
    <dgm:cxn modelId="{7E48AF49-923D-4FFA-9305-C4D0CFF36EE3}" type="presParOf" srcId="{50CDA1A7-BA8E-4344-9F22-F2911A962255}" destId="{91758915-D645-458F-8DB1-E37A911EB0FC}" srcOrd="4" destOrd="0" presId="urn:microsoft.com/office/officeart/2008/layout/VerticalCurvedList"/>
    <dgm:cxn modelId="{F8C1C0CA-05B4-49CE-82B4-2C988E4CF7DE}" type="presParOf" srcId="{91758915-D645-458F-8DB1-E37A911EB0FC}" destId="{11785E75-0EC0-40C9-9D3D-7543ABACC1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0AAC3-9CE6-473F-B1F0-996D0E4D0907}">
      <dsp:nvSpPr>
        <dsp:cNvPr id="0" name=""/>
        <dsp:cNvSpPr/>
      </dsp:nvSpPr>
      <dsp:spPr>
        <a:xfrm>
          <a:off x="3938" y="1314"/>
          <a:ext cx="10951131" cy="2102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rtl="0">
            <a:lnSpc>
              <a:spcPct val="90000"/>
            </a:lnSpc>
            <a:spcBef>
              <a:spcPct val="0"/>
            </a:spcBef>
            <a:spcAft>
              <a:spcPct val="35000"/>
            </a:spcAft>
            <a:buNone/>
          </a:pPr>
          <a:r>
            <a:rPr lang="sv-SE" sz="5800" kern="1200" dirty="0"/>
            <a:t>En innovativ och resurseffektiv funktion som…</a:t>
          </a:r>
        </a:p>
      </dsp:txBody>
      <dsp:txXfrm>
        <a:off x="65520" y="62896"/>
        <a:ext cx="10827967" cy="1979384"/>
      </dsp:txXfrm>
    </dsp:sp>
    <dsp:sp modelId="{01A42E68-61A9-43E3-8014-F5F7CC4DB228}">
      <dsp:nvSpPr>
        <dsp:cNvPr id="0" name=""/>
        <dsp:cNvSpPr/>
      </dsp:nvSpPr>
      <dsp:spPr>
        <a:xfrm>
          <a:off x="3938" y="2390937"/>
          <a:ext cx="3456796" cy="2102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sv-SE" sz="2200" kern="1200" dirty="0"/>
            <a:t>hittar och analyserar avvikande mönster i Lantmäteriets register, samt effektiviserar tillgångsutredning.</a:t>
          </a:r>
        </a:p>
      </dsp:txBody>
      <dsp:txXfrm>
        <a:off x="65520" y="2452519"/>
        <a:ext cx="3333632" cy="1979384"/>
      </dsp:txXfrm>
    </dsp:sp>
    <dsp:sp modelId="{B67A8D79-8739-473D-AFEA-8074AB6595BA}">
      <dsp:nvSpPr>
        <dsp:cNvPr id="0" name=""/>
        <dsp:cNvSpPr/>
      </dsp:nvSpPr>
      <dsp:spPr>
        <a:xfrm>
          <a:off x="3751105" y="2390937"/>
          <a:ext cx="3456796" cy="2102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sv-SE" sz="2200" kern="1200" dirty="0"/>
            <a:t>ger aktuell information om fastighetsägande, historik samt varningsindikation på avvikande beteenden. </a:t>
          </a:r>
        </a:p>
      </dsp:txBody>
      <dsp:txXfrm>
        <a:off x="3812687" y="2452519"/>
        <a:ext cx="3333632" cy="1979384"/>
      </dsp:txXfrm>
    </dsp:sp>
    <dsp:sp modelId="{58736074-2E14-40BE-8651-B59747A9981F}">
      <dsp:nvSpPr>
        <dsp:cNvPr id="0" name=""/>
        <dsp:cNvSpPr/>
      </dsp:nvSpPr>
      <dsp:spPr>
        <a:xfrm>
          <a:off x="7498273" y="2390937"/>
          <a:ext cx="3456796" cy="2102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sv-SE" sz="2200" kern="1200" dirty="0"/>
            <a:t>ger verktyg för att motverka brottslighet med egna åtgärder samt signalerar det till Kronofogden eller till annan myndighet. </a:t>
          </a:r>
        </a:p>
      </dsp:txBody>
      <dsp:txXfrm>
        <a:off x="7559855" y="2452519"/>
        <a:ext cx="3333632" cy="19793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9A2B5-ECF2-4ADD-A17A-5813480AD20B}">
      <dsp:nvSpPr>
        <dsp:cNvPr id="0" name=""/>
        <dsp:cNvSpPr/>
      </dsp:nvSpPr>
      <dsp:spPr>
        <a:xfrm>
          <a:off x="0" y="-635018"/>
          <a:ext cx="1978280" cy="190505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3FAE3-3F13-4555-8F70-381B3185598D}">
      <dsp:nvSpPr>
        <dsp:cNvPr id="0" name=""/>
        <dsp:cNvSpPr/>
      </dsp:nvSpPr>
      <dsp:spPr>
        <a:xfrm rot="16200000">
          <a:off x="-706764" y="1038148"/>
          <a:ext cx="1939534" cy="410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1850" bIns="0" numCol="1" spcCol="1270" anchor="t" anchorCtr="0">
          <a:noAutofit/>
        </a:bodyPr>
        <a:lstStyle/>
        <a:p>
          <a:pPr marL="0" lvl="0" indent="0" algn="r" defTabSz="1377950">
            <a:lnSpc>
              <a:spcPct val="90000"/>
            </a:lnSpc>
            <a:spcBef>
              <a:spcPct val="0"/>
            </a:spcBef>
            <a:spcAft>
              <a:spcPct val="35000"/>
            </a:spcAft>
            <a:buNone/>
          </a:pPr>
          <a:endParaRPr lang="sv-SE" sz="3100" kern="1200"/>
        </a:p>
      </dsp:txBody>
      <dsp:txXfrm>
        <a:off x="-706764" y="1038148"/>
        <a:ext cx="1939534" cy="410286"/>
      </dsp:txXfrm>
    </dsp:sp>
    <dsp:sp modelId="{5C33ED8B-E8AF-4D28-A8B1-3C2890DBE837}">
      <dsp:nvSpPr>
        <dsp:cNvPr id="0" name=""/>
        <dsp:cNvSpPr/>
      </dsp:nvSpPr>
      <dsp:spPr>
        <a:xfrm>
          <a:off x="104373" y="2"/>
          <a:ext cx="2069877" cy="24865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61850" rIns="99568" bIns="99568" numCol="1" spcCol="1270" anchor="t" anchorCtr="0">
          <a:noAutofit/>
        </a:bodyPr>
        <a:lstStyle/>
        <a:p>
          <a:pPr marL="114300" lvl="1" indent="-114300" algn="l" defTabSz="622300">
            <a:lnSpc>
              <a:spcPct val="90000"/>
            </a:lnSpc>
            <a:spcBef>
              <a:spcPct val="0"/>
            </a:spcBef>
            <a:spcAft>
              <a:spcPct val="15000"/>
            </a:spcAft>
            <a:buChar char="•"/>
          </a:pPr>
          <a:r>
            <a:rPr lang="sv-SE" sz="1400" kern="1200" dirty="0"/>
            <a:t>Kronofogden</a:t>
          </a:r>
        </a:p>
        <a:p>
          <a:pPr marL="114300" lvl="1" indent="-114300" algn="l" defTabSz="533400">
            <a:lnSpc>
              <a:spcPct val="90000"/>
            </a:lnSpc>
            <a:spcBef>
              <a:spcPct val="0"/>
            </a:spcBef>
            <a:spcAft>
              <a:spcPct val="15000"/>
            </a:spcAft>
            <a:buChar char="•"/>
          </a:pPr>
          <a:endParaRPr lang="sv-SE" sz="1200" kern="1200" dirty="0"/>
        </a:p>
        <a:p>
          <a:pPr marL="114300" lvl="1" indent="-114300" algn="l" defTabSz="622300">
            <a:lnSpc>
              <a:spcPct val="90000"/>
            </a:lnSpc>
            <a:spcBef>
              <a:spcPct val="0"/>
            </a:spcBef>
            <a:spcAft>
              <a:spcPct val="15000"/>
            </a:spcAft>
            <a:buChar char="•"/>
          </a:pPr>
          <a:endParaRPr lang="sv-SE" sz="1400" kern="1200" dirty="0">
            <a:solidFill>
              <a:schemeClr val="tx1"/>
            </a:solidFill>
          </a:endParaRPr>
        </a:p>
        <a:p>
          <a:pPr marL="114300" lvl="1" indent="-114300" algn="l" defTabSz="622300">
            <a:lnSpc>
              <a:spcPct val="90000"/>
            </a:lnSpc>
            <a:spcBef>
              <a:spcPct val="0"/>
            </a:spcBef>
            <a:spcAft>
              <a:spcPct val="15000"/>
            </a:spcAft>
            <a:buChar char="•"/>
          </a:pPr>
          <a:r>
            <a:rPr lang="sv-SE" sz="1400" kern="1200" dirty="0">
              <a:solidFill>
                <a:schemeClr val="tx1"/>
              </a:solidFill>
            </a:rPr>
            <a:t>Automatisk inhämtning</a:t>
          </a:r>
        </a:p>
        <a:p>
          <a:pPr marL="114300" lvl="1" indent="-114300" algn="l" defTabSz="533400">
            <a:lnSpc>
              <a:spcPct val="90000"/>
            </a:lnSpc>
            <a:spcBef>
              <a:spcPct val="0"/>
            </a:spcBef>
            <a:spcAft>
              <a:spcPct val="15000"/>
            </a:spcAft>
            <a:buChar char="•"/>
          </a:pPr>
          <a:endParaRPr lang="sv-SE" sz="1200" kern="1200" dirty="0"/>
        </a:p>
        <a:p>
          <a:pPr marL="114300" lvl="1" indent="-114300" algn="l" defTabSz="533400">
            <a:lnSpc>
              <a:spcPct val="90000"/>
            </a:lnSpc>
            <a:spcBef>
              <a:spcPct val="0"/>
            </a:spcBef>
            <a:spcAft>
              <a:spcPct val="15000"/>
            </a:spcAft>
            <a:buChar char="•"/>
          </a:pPr>
          <a:endParaRPr lang="sv-SE" sz="1200" kern="1200" dirty="0"/>
        </a:p>
        <a:p>
          <a:pPr marL="114300" lvl="1" indent="-114300" algn="l" defTabSz="533400">
            <a:lnSpc>
              <a:spcPct val="90000"/>
            </a:lnSpc>
            <a:spcBef>
              <a:spcPct val="0"/>
            </a:spcBef>
            <a:spcAft>
              <a:spcPct val="15000"/>
            </a:spcAft>
            <a:buChar char="•"/>
          </a:pPr>
          <a:endParaRPr lang="sv-SE" sz="1200" kern="1200" dirty="0"/>
        </a:p>
        <a:p>
          <a:pPr marL="114300" lvl="1" indent="-114300" algn="l" defTabSz="622300">
            <a:lnSpc>
              <a:spcPct val="90000"/>
            </a:lnSpc>
            <a:spcBef>
              <a:spcPct val="0"/>
            </a:spcBef>
            <a:spcAft>
              <a:spcPct val="15000"/>
            </a:spcAft>
            <a:buChar char="•"/>
          </a:pPr>
          <a:r>
            <a:rPr lang="sv-SE" sz="1400" kern="1200" dirty="0">
              <a:solidFill>
                <a:schemeClr val="tx1"/>
              </a:solidFill>
            </a:rPr>
            <a:t>Manuell fråga</a:t>
          </a:r>
          <a:r>
            <a:rPr lang="sv-SE" sz="1200" kern="1200" dirty="0"/>
            <a:t>	</a:t>
          </a:r>
        </a:p>
      </dsp:txBody>
      <dsp:txXfrm>
        <a:off x="104373" y="2"/>
        <a:ext cx="2069877" cy="2486580"/>
      </dsp:txXfrm>
    </dsp:sp>
    <dsp:sp modelId="{37B9AC0B-05C3-45EC-84EB-761C0EA6C7DD}">
      <dsp:nvSpPr>
        <dsp:cNvPr id="0" name=""/>
        <dsp:cNvSpPr/>
      </dsp:nvSpPr>
      <dsp:spPr>
        <a:xfrm>
          <a:off x="144019" y="0"/>
          <a:ext cx="1215760" cy="45722"/>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644451D-7B5A-4718-A21E-A7321B11DDC2}">
      <dsp:nvSpPr>
        <dsp:cNvPr id="0" name=""/>
        <dsp:cNvSpPr/>
      </dsp:nvSpPr>
      <dsp:spPr>
        <a:xfrm rot="16200000">
          <a:off x="2582785" y="1038148"/>
          <a:ext cx="1939534" cy="410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1850" bIns="0" numCol="1" spcCol="1270" anchor="t" anchorCtr="0">
          <a:noAutofit/>
        </a:bodyPr>
        <a:lstStyle/>
        <a:p>
          <a:pPr marL="0" lvl="0" indent="0" algn="r" defTabSz="1377950">
            <a:lnSpc>
              <a:spcPct val="90000"/>
            </a:lnSpc>
            <a:spcBef>
              <a:spcPct val="0"/>
            </a:spcBef>
            <a:spcAft>
              <a:spcPct val="35000"/>
            </a:spcAft>
            <a:buNone/>
          </a:pPr>
          <a:endParaRPr lang="sv-SE" sz="3100" kern="1200" dirty="0">
            <a:solidFill>
              <a:schemeClr val="bg1"/>
            </a:solidFill>
          </a:endParaRPr>
        </a:p>
      </dsp:txBody>
      <dsp:txXfrm>
        <a:off x="2582785" y="1038148"/>
        <a:ext cx="1939534" cy="410286"/>
      </dsp:txXfrm>
    </dsp:sp>
    <dsp:sp modelId="{5123640E-BA3F-4120-9E1E-F499AFA5DFF1}">
      <dsp:nvSpPr>
        <dsp:cNvPr id="0" name=""/>
        <dsp:cNvSpPr/>
      </dsp:nvSpPr>
      <dsp:spPr>
        <a:xfrm>
          <a:off x="3619056" y="0"/>
          <a:ext cx="2250649" cy="24865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61850" rIns="99568" bIns="99568" numCol="1" spcCol="1270" anchor="t" anchorCtr="0">
          <a:noAutofit/>
        </a:bodyPr>
        <a:lstStyle/>
        <a:p>
          <a:pPr marL="114300" lvl="1" indent="-114300" algn="l" defTabSz="622300">
            <a:lnSpc>
              <a:spcPct val="90000"/>
            </a:lnSpc>
            <a:spcBef>
              <a:spcPct val="0"/>
            </a:spcBef>
            <a:spcAft>
              <a:spcPct val="15000"/>
            </a:spcAft>
            <a:buChar char="•"/>
          </a:pPr>
          <a:r>
            <a:rPr lang="sv-SE" sz="1400" kern="1200" dirty="0"/>
            <a:t>Lantmäteriets dagliga urval</a:t>
          </a:r>
          <a:r>
            <a:rPr lang="sv-SE" sz="1200" kern="1200" dirty="0"/>
            <a:t>	</a:t>
          </a:r>
        </a:p>
        <a:p>
          <a:pPr marL="114300" lvl="1" indent="-114300" algn="l" defTabSz="533400">
            <a:lnSpc>
              <a:spcPct val="90000"/>
            </a:lnSpc>
            <a:spcBef>
              <a:spcPct val="0"/>
            </a:spcBef>
            <a:spcAft>
              <a:spcPct val="15000"/>
            </a:spcAft>
            <a:buChar char="•"/>
          </a:pPr>
          <a:endParaRPr lang="sv-SE" sz="1200" kern="1200" dirty="0"/>
        </a:p>
        <a:p>
          <a:pPr marL="114300" lvl="1" indent="-114300" algn="l" defTabSz="622300">
            <a:lnSpc>
              <a:spcPct val="90000"/>
            </a:lnSpc>
            <a:spcBef>
              <a:spcPct val="0"/>
            </a:spcBef>
            <a:spcAft>
              <a:spcPct val="15000"/>
            </a:spcAft>
            <a:buChar char="•"/>
          </a:pPr>
          <a:r>
            <a:rPr lang="sv-SE" sz="1400" kern="1200" dirty="0">
              <a:solidFill>
                <a:schemeClr val="tx1"/>
              </a:solidFill>
            </a:rPr>
            <a:t>Sökresultat  öppna register</a:t>
          </a:r>
        </a:p>
        <a:p>
          <a:pPr marL="114300" lvl="1" indent="-114300" algn="l" defTabSz="622300">
            <a:lnSpc>
              <a:spcPct val="90000"/>
            </a:lnSpc>
            <a:spcBef>
              <a:spcPct val="0"/>
            </a:spcBef>
            <a:spcAft>
              <a:spcPct val="15000"/>
            </a:spcAft>
            <a:buChar char="•"/>
          </a:pPr>
          <a:endParaRPr lang="sv-SE" sz="1400" kern="1200" dirty="0">
            <a:solidFill>
              <a:schemeClr val="tx1"/>
            </a:solidFill>
          </a:endParaRPr>
        </a:p>
        <a:p>
          <a:pPr marL="114300" lvl="1" indent="-114300" algn="l" defTabSz="622300">
            <a:lnSpc>
              <a:spcPct val="90000"/>
            </a:lnSpc>
            <a:spcBef>
              <a:spcPct val="0"/>
            </a:spcBef>
            <a:spcAft>
              <a:spcPct val="15000"/>
            </a:spcAft>
            <a:buChar char="•"/>
          </a:pPr>
          <a:endParaRPr lang="sv-SE" sz="1400" kern="1200" dirty="0">
            <a:solidFill>
              <a:schemeClr val="tx1"/>
            </a:solidFill>
          </a:endParaRPr>
        </a:p>
        <a:p>
          <a:pPr marL="114300" lvl="1" indent="-114300" algn="l" defTabSz="622300">
            <a:lnSpc>
              <a:spcPct val="90000"/>
            </a:lnSpc>
            <a:spcBef>
              <a:spcPct val="0"/>
            </a:spcBef>
            <a:spcAft>
              <a:spcPct val="15000"/>
            </a:spcAft>
            <a:buChar char="•"/>
          </a:pPr>
          <a:endParaRPr lang="sv-SE" sz="1400" kern="1200" dirty="0">
            <a:solidFill>
              <a:schemeClr val="tx1"/>
            </a:solidFill>
          </a:endParaRPr>
        </a:p>
        <a:p>
          <a:pPr marL="114300" lvl="1" indent="-114300" algn="l" defTabSz="622300">
            <a:lnSpc>
              <a:spcPct val="90000"/>
            </a:lnSpc>
            <a:spcBef>
              <a:spcPct val="0"/>
            </a:spcBef>
            <a:spcAft>
              <a:spcPct val="15000"/>
            </a:spcAft>
            <a:buChar char="•"/>
          </a:pPr>
          <a:r>
            <a:rPr lang="sv-SE" sz="1400" kern="1200" dirty="0">
              <a:solidFill>
                <a:schemeClr val="tx1"/>
              </a:solidFill>
            </a:rPr>
            <a:t>Urval med analys</a:t>
          </a:r>
        </a:p>
      </dsp:txBody>
      <dsp:txXfrm>
        <a:off x="3619056" y="0"/>
        <a:ext cx="2250649" cy="2486580"/>
      </dsp:txXfrm>
    </dsp:sp>
    <dsp:sp modelId="{4774AA4D-EF48-4DEC-A656-3DE42B1C2229}">
      <dsp:nvSpPr>
        <dsp:cNvPr id="0" name=""/>
        <dsp:cNvSpPr/>
      </dsp:nvSpPr>
      <dsp:spPr>
        <a:xfrm>
          <a:off x="4349291" y="124832"/>
          <a:ext cx="1053705" cy="46567"/>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0F60015-8ED8-4ADB-9288-A38914C76D44}">
      <dsp:nvSpPr>
        <dsp:cNvPr id="0" name=""/>
        <dsp:cNvSpPr/>
      </dsp:nvSpPr>
      <dsp:spPr>
        <a:xfrm rot="16200000">
          <a:off x="6075214" y="1038148"/>
          <a:ext cx="1939534" cy="410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1850" bIns="0" numCol="1" spcCol="1270" anchor="t" anchorCtr="0">
          <a:noAutofit/>
        </a:bodyPr>
        <a:lstStyle/>
        <a:p>
          <a:pPr marL="0" lvl="0" indent="0" algn="r" defTabSz="1377950">
            <a:lnSpc>
              <a:spcPct val="90000"/>
            </a:lnSpc>
            <a:spcBef>
              <a:spcPct val="0"/>
            </a:spcBef>
            <a:spcAft>
              <a:spcPct val="35000"/>
            </a:spcAft>
            <a:buNone/>
          </a:pPr>
          <a:endParaRPr lang="sv-SE" sz="3100" kern="1200">
            <a:solidFill>
              <a:schemeClr val="bg1"/>
            </a:solidFill>
          </a:endParaRPr>
        </a:p>
      </dsp:txBody>
      <dsp:txXfrm>
        <a:off x="6075214" y="1038148"/>
        <a:ext cx="1939534" cy="410286"/>
      </dsp:txXfrm>
    </dsp:sp>
    <dsp:sp modelId="{212A8E63-791F-4F89-8CF8-1CF059F01D21}">
      <dsp:nvSpPr>
        <dsp:cNvPr id="0" name=""/>
        <dsp:cNvSpPr/>
      </dsp:nvSpPr>
      <dsp:spPr>
        <a:xfrm>
          <a:off x="7250124" y="0"/>
          <a:ext cx="2250649" cy="24865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61850" rIns="99568" bIns="99568" numCol="1" spcCol="1270" anchor="t" anchorCtr="0">
          <a:noAutofit/>
        </a:bodyPr>
        <a:lstStyle/>
        <a:p>
          <a:pPr marL="114300" lvl="1" indent="-114300" algn="l" defTabSz="622300">
            <a:lnSpc>
              <a:spcPct val="90000"/>
            </a:lnSpc>
            <a:spcBef>
              <a:spcPct val="0"/>
            </a:spcBef>
            <a:spcAft>
              <a:spcPct val="15000"/>
            </a:spcAft>
            <a:buChar char="•"/>
          </a:pPr>
          <a:r>
            <a:rPr lang="sv-SE" sz="1400" kern="1200" dirty="0"/>
            <a:t>Övriga myndigheter</a:t>
          </a:r>
        </a:p>
        <a:p>
          <a:pPr marL="114300" lvl="1" indent="-114300" algn="l" defTabSz="533400">
            <a:lnSpc>
              <a:spcPct val="90000"/>
            </a:lnSpc>
            <a:spcBef>
              <a:spcPct val="0"/>
            </a:spcBef>
            <a:spcAft>
              <a:spcPct val="15000"/>
            </a:spcAft>
            <a:buChar char="•"/>
          </a:pPr>
          <a:endParaRPr lang="sv-SE" sz="1200" kern="1200" dirty="0">
            <a:solidFill>
              <a:schemeClr val="tx1"/>
            </a:solidFill>
          </a:endParaRPr>
        </a:p>
        <a:p>
          <a:pPr marL="114300" lvl="1" indent="-114300" algn="l" defTabSz="533400">
            <a:lnSpc>
              <a:spcPct val="90000"/>
            </a:lnSpc>
            <a:spcBef>
              <a:spcPct val="0"/>
            </a:spcBef>
            <a:spcAft>
              <a:spcPct val="15000"/>
            </a:spcAft>
            <a:buChar char="•"/>
          </a:pPr>
          <a:endParaRPr lang="sv-SE" sz="1200" kern="1200" dirty="0">
            <a:solidFill>
              <a:schemeClr val="tx1"/>
            </a:solidFill>
          </a:endParaRPr>
        </a:p>
        <a:p>
          <a:pPr marL="114300" lvl="1" indent="-114300" algn="l" defTabSz="622300">
            <a:lnSpc>
              <a:spcPct val="90000"/>
            </a:lnSpc>
            <a:spcBef>
              <a:spcPct val="0"/>
            </a:spcBef>
            <a:spcAft>
              <a:spcPct val="15000"/>
            </a:spcAft>
            <a:buChar char="•"/>
          </a:pPr>
          <a:r>
            <a:rPr lang="sv-SE" sz="1400" kern="1200" dirty="0">
              <a:solidFill>
                <a:schemeClr val="tx1"/>
              </a:solidFill>
            </a:rPr>
            <a:t>Automatisk inhämtning</a:t>
          </a:r>
        </a:p>
        <a:p>
          <a:pPr marL="114300" lvl="1" indent="-114300" algn="l" defTabSz="622300">
            <a:lnSpc>
              <a:spcPct val="90000"/>
            </a:lnSpc>
            <a:spcBef>
              <a:spcPct val="0"/>
            </a:spcBef>
            <a:spcAft>
              <a:spcPct val="15000"/>
            </a:spcAft>
            <a:buChar char="•"/>
          </a:pPr>
          <a:endParaRPr lang="sv-SE" sz="1400" kern="1200" dirty="0">
            <a:solidFill>
              <a:schemeClr val="tx1"/>
            </a:solidFill>
          </a:endParaRPr>
        </a:p>
        <a:p>
          <a:pPr marL="114300" lvl="1" indent="-114300" algn="l" defTabSz="622300">
            <a:lnSpc>
              <a:spcPct val="90000"/>
            </a:lnSpc>
            <a:spcBef>
              <a:spcPct val="0"/>
            </a:spcBef>
            <a:spcAft>
              <a:spcPct val="15000"/>
            </a:spcAft>
            <a:buChar char="•"/>
          </a:pPr>
          <a:endParaRPr lang="sv-SE" sz="1400" kern="1200" dirty="0">
            <a:solidFill>
              <a:schemeClr val="tx1"/>
            </a:solidFill>
          </a:endParaRPr>
        </a:p>
        <a:p>
          <a:pPr marL="114300" lvl="1" indent="-114300" algn="l" defTabSz="622300">
            <a:lnSpc>
              <a:spcPct val="90000"/>
            </a:lnSpc>
            <a:spcBef>
              <a:spcPct val="0"/>
            </a:spcBef>
            <a:spcAft>
              <a:spcPct val="15000"/>
            </a:spcAft>
            <a:buChar char="•"/>
          </a:pPr>
          <a:endParaRPr lang="sv-SE" sz="1400" kern="1200" dirty="0">
            <a:solidFill>
              <a:schemeClr val="tx1"/>
            </a:solidFill>
          </a:endParaRPr>
        </a:p>
        <a:p>
          <a:pPr marL="114300" lvl="1" indent="-114300" algn="l" defTabSz="622300">
            <a:lnSpc>
              <a:spcPct val="90000"/>
            </a:lnSpc>
            <a:spcBef>
              <a:spcPct val="0"/>
            </a:spcBef>
            <a:spcAft>
              <a:spcPct val="15000"/>
            </a:spcAft>
            <a:buChar char="•"/>
          </a:pPr>
          <a:endParaRPr lang="sv-SE" sz="1400" kern="1200" dirty="0">
            <a:solidFill>
              <a:schemeClr val="tx1"/>
            </a:solidFill>
          </a:endParaRPr>
        </a:p>
        <a:p>
          <a:pPr marL="114300" lvl="1" indent="-114300" algn="l" defTabSz="622300">
            <a:lnSpc>
              <a:spcPct val="90000"/>
            </a:lnSpc>
            <a:spcBef>
              <a:spcPct val="0"/>
            </a:spcBef>
            <a:spcAft>
              <a:spcPct val="15000"/>
            </a:spcAft>
            <a:buChar char="•"/>
          </a:pPr>
          <a:r>
            <a:rPr lang="sv-SE" sz="1400" kern="1200" dirty="0">
              <a:solidFill>
                <a:schemeClr val="tx1"/>
              </a:solidFill>
            </a:rPr>
            <a:t>Manuell fråga</a:t>
          </a:r>
        </a:p>
      </dsp:txBody>
      <dsp:txXfrm>
        <a:off x="7250124" y="0"/>
        <a:ext cx="2250649" cy="2486580"/>
      </dsp:txXfrm>
    </dsp:sp>
    <dsp:sp modelId="{2EF92F10-E4DC-4AF7-95C9-17D67DFECE02}">
      <dsp:nvSpPr>
        <dsp:cNvPr id="0" name=""/>
        <dsp:cNvSpPr/>
      </dsp:nvSpPr>
      <dsp:spPr>
        <a:xfrm>
          <a:off x="7632433" y="132919"/>
          <a:ext cx="1278689" cy="4358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F4903-2779-4DF4-B551-82EE8F64565E}">
      <dsp:nvSpPr>
        <dsp:cNvPr id="0" name=""/>
        <dsp:cNvSpPr/>
      </dsp:nvSpPr>
      <dsp:spPr>
        <a:xfrm>
          <a:off x="0" y="0"/>
          <a:ext cx="10959008" cy="134844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rtl="0">
            <a:lnSpc>
              <a:spcPct val="90000"/>
            </a:lnSpc>
            <a:spcBef>
              <a:spcPct val="0"/>
            </a:spcBef>
            <a:spcAft>
              <a:spcPct val="35000"/>
            </a:spcAft>
            <a:buNone/>
          </a:pPr>
          <a:r>
            <a:rPr lang="sv-SE" sz="6400" kern="1200" dirty="0"/>
            <a:t>Utgångspunkter</a:t>
          </a:r>
        </a:p>
      </dsp:txBody>
      <dsp:txXfrm>
        <a:off x="0" y="0"/>
        <a:ext cx="10959008" cy="1348440"/>
      </dsp:txXfrm>
    </dsp:sp>
    <dsp:sp modelId="{ADB587A2-95BA-48A0-9078-E8DB628A2649}">
      <dsp:nvSpPr>
        <dsp:cNvPr id="0" name=""/>
        <dsp:cNvSpPr/>
      </dsp:nvSpPr>
      <dsp:spPr>
        <a:xfrm>
          <a:off x="612" y="1348440"/>
          <a:ext cx="3542413" cy="2831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sv-SE" sz="1900" kern="1200" dirty="0"/>
            <a:t>Kronofogden saknar ofta aktuella signaler om att en person äger en fastighet. Insamling sker inte per automatik och signaler kommer inte till vår kännedom vid ägandeförändringar.  </a:t>
          </a:r>
        </a:p>
      </dsp:txBody>
      <dsp:txXfrm>
        <a:off x="612" y="1348440"/>
        <a:ext cx="3542413" cy="2831724"/>
      </dsp:txXfrm>
    </dsp:sp>
    <dsp:sp modelId="{7080ABF6-D1B3-4607-ADBF-944103D47F77}">
      <dsp:nvSpPr>
        <dsp:cNvPr id="0" name=""/>
        <dsp:cNvSpPr/>
      </dsp:nvSpPr>
      <dsp:spPr>
        <a:xfrm>
          <a:off x="3543025" y="1348440"/>
          <a:ext cx="3542413" cy="2831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1900" kern="1200" dirty="0"/>
            <a:t>Det finns misstankar om att fastigheter används för penningtvätt och borgenärsundandragande. </a:t>
          </a:r>
          <a:endParaRPr lang="sv-SE" sz="3600" kern="1200" dirty="0"/>
        </a:p>
      </dsp:txBody>
      <dsp:txXfrm>
        <a:off x="3543025" y="1348440"/>
        <a:ext cx="3542413" cy="2831724"/>
      </dsp:txXfrm>
    </dsp:sp>
    <dsp:sp modelId="{955217C9-116A-4BD8-B58A-F41CF3096A83}">
      <dsp:nvSpPr>
        <dsp:cNvPr id="0" name=""/>
        <dsp:cNvSpPr/>
      </dsp:nvSpPr>
      <dsp:spPr>
        <a:xfrm>
          <a:off x="7085439" y="1348440"/>
          <a:ext cx="30216" cy="2831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sv-SE" sz="1900" kern="1200" dirty="0"/>
            <a:t> </a:t>
          </a:r>
        </a:p>
      </dsp:txBody>
      <dsp:txXfrm>
        <a:off x="7085439" y="1348440"/>
        <a:ext cx="30216" cy="2831724"/>
      </dsp:txXfrm>
    </dsp:sp>
    <dsp:sp modelId="{25257C38-F8A4-42FD-A7C3-633E5DC652D1}">
      <dsp:nvSpPr>
        <dsp:cNvPr id="0" name=""/>
        <dsp:cNvSpPr/>
      </dsp:nvSpPr>
      <dsp:spPr>
        <a:xfrm flipH="1">
          <a:off x="7115656" y="1348440"/>
          <a:ext cx="3842739" cy="2831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1800" kern="1200" dirty="0"/>
            <a:t>Lantmäteriet saknar ett verktyg för att hitta avvikande beteenden som indikerar penningtvätt, ekonomisk brottslighet eller ägarförändringar för gäldenärer. </a:t>
          </a:r>
        </a:p>
        <a:p>
          <a:pPr algn="ctr" rtl="0">
            <a:spcBef>
              <a:spcPct val="0"/>
            </a:spcBef>
            <a:buNone/>
          </a:pPr>
          <a:endParaRPr lang="sv-SE" kern="1200" dirty="0"/>
        </a:p>
      </dsp:txBody>
      <dsp:txXfrm>
        <a:off x="7115656" y="1348440"/>
        <a:ext cx="3842739" cy="2831724"/>
      </dsp:txXfrm>
    </dsp:sp>
    <dsp:sp modelId="{229671FA-D360-4149-8D32-D8C40015E009}">
      <dsp:nvSpPr>
        <dsp:cNvPr id="0" name=""/>
        <dsp:cNvSpPr/>
      </dsp:nvSpPr>
      <dsp:spPr>
        <a:xfrm>
          <a:off x="0" y="4180164"/>
          <a:ext cx="10959008" cy="31463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F8C8E-8BB5-4945-A279-581AE32FE4E0}">
      <dsp:nvSpPr>
        <dsp:cNvPr id="0" name=""/>
        <dsp:cNvSpPr/>
      </dsp:nvSpPr>
      <dsp:spPr>
        <a:xfrm>
          <a:off x="-5081734" y="-778505"/>
          <a:ext cx="6051811" cy="6051811"/>
        </a:xfrm>
        <a:prstGeom prst="blockArc">
          <a:avLst>
            <a:gd name="adj1" fmla="val 18900000"/>
            <a:gd name="adj2" fmla="val 2700000"/>
            <a:gd name="adj3" fmla="val 3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0CE4D5-C985-4496-845B-B2778BCF140F}">
      <dsp:nvSpPr>
        <dsp:cNvPr id="0" name=""/>
        <dsp:cNvSpPr/>
      </dsp:nvSpPr>
      <dsp:spPr>
        <a:xfrm>
          <a:off x="507950" y="345560"/>
          <a:ext cx="10389067" cy="691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862" tIns="55880" rIns="55880" bIns="55880" numCol="1" spcCol="1270" anchor="ctr" anchorCtr="0">
          <a:noAutofit/>
        </a:bodyPr>
        <a:lstStyle/>
        <a:p>
          <a:pPr marL="0" lvl="0" indent="0" algn="l" defTabSz="977900" rtl="0">
            <a:lnSpc>
              <a:spcPct val="90000"/>
            </a:lnSpc>
            <a:spcBef>
              <a:spcPct val="0"/>
            </a:spcBef>
            <a:spcAft>
              <a:spcPct val="35000"/>
            </a:spcAft>
            <a:buNone/>
          </a:pPr>
          <a:r>
            <a:rPr lang="sv-SE" sz="2200" kern="1200" dirty="0"/>
            <a:t>Verkställighetens handläggare på Kronofogden får aktuell uppgift om en persons fastighetsinnehav, signal om förändringar och historik.</a:t>
          </a:r>
        </a:p>
      </dsp:txBody>
      <dsp:txXfrm>
        <a:off x="507950" y="345560"/>
        <a:ext cx="10389067" cy="691480"/>
      </dsp:txXfrm>
    </dsp:sp>
    <dsp:sp modelId="{63B97A34-D03E-4CAB-92DE-A510AC9D16A1}">
      <dsp:nvSpPr>
        <dsp:cNvPr id="0" name=""/>
        <dsp:cNvSpPr/>
      </dsp:nvSpPr>
      <dsp:spPr>
        <a:xfrm>
          <a:off x="75775" y="259125"/>
          <a:ext cx="864350" cy="8643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502681-C1AF-4372-AAC5-F07A1D319CAA}">
      <dsp:nvSpPr>
        <dsp:cNvPr id="0" name=""/>
        <dsp:cNvSpPr/>
      </dsp:nvSpPr>
      <dsp:spPr>
        <a:xfrm>
          <a:off x="904391" y="1382960"/>
          <a:ext cx="9992626" cy="691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862" tIns="55880" rIns="55880" bIns="55880" numCol="1" spcCol="1270" anchor="ctr" anchorCtr="0">
          <a:noAutofit/>
        </a:bodyPr>
        <a:lstStyle/>
        <a:p>
          <a:pPr marL="0" lvl="0" indent="0" algn="l" defTabSz="977900" rtl="0">
            <a:lnSpc>
              <a:spcPct val="90000"/>
            </a:lnSpc>
            <a:spcBef>
              <a:spcPct val="0"/>
            </a:spcBef>
            <a:spcAft>
              <a:spcPct val="35000"/>
            </a:spcAft>
            <a:buNone/>
          </a:pPr>
          <a:r>
            <a:rPr lang="sv-SE" sz="2200" kern="1200" dirty="0"/>
            <a:t>I funktionen behövs varningsflaggor som indikerar misstänkt penningtvätt eller ekonomisk brottslighet. </a:t>
          </a:r>
        </a:p>
      </dsp:txBody>
      <dsp:txXfrm>
        <a:off x="904391" y="1382960"/>
        <a:ext cx="9992626" cy="691480"/>
      </dsp:txXfrm>
    </dsp:sp>
    <dsp:sp modelId="{6C8CBCCF-59F7-4153-8EA9-F5774025F3D1}">
      <dsp:nvSpPr>
        <dsp:cNvPr id="0" name=""/>
        <dsp:cNvSpPr/>
      </dsp:nvSpPr>
      <dsp:spPr>
        <a:xfrm>
          <a:off x="472216" y="1296525"/>
          <a:ext cx="864350" cy="8643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948AC-9B8C-462A-A96C-4627F36AC9A8}">
      <dsp:nvSpPr>
        <dsp:cNvPr id="0" name=""/>
        <dsp:cNvSpPr/>
      </dsp:nvSpPr>
      <dsp:spPr>
        <a:xfrm>
          <a:off x="904391" y="2420359"/>
          <a:ext cx="9992626" cy="691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862" tIns="55880" rIns="55880" bIns="55880" numCol="1" spcCol="1270" anchor="ctr" anchorCtr="0">
          <a:noAutofit/>
        </a:bodyPr>
        <a:lstStyle/>
        <a:p>
          <a:pPr marL="0" lvl="0" indent="0" algn="l" defTabSz="977900" rtl="0">
            <a:lnSpc>
              <a:spcPct val="90000"/>
            </a:lnSpc>
            <a:spcBef>
              <a:spcPct val="0"/>
            </a:spcBef>
            <a:spcAft>
              <a:spcPct val="35000"/>
            </a:spcAft>
            <a:buNone/>
          </a:pPr>
          <a:r>
            <a:rPr lang="sv-SE" sz="2200" kern="1200" dirty="0"/>
            <a:t>Varningsflaggorna skapas per automatik.  </a:t>
          </a:r>
        </a:p>
      </dsp:txBody>
      <dsp:txXfrm>
        <a:off x="904391" y="2420359"/>
        <a:ext cx="9992626" cy="691480"/>
      </dsp:txXfrm>
    </dsp:sp>
    <dsp:sp modelId="{162296EC-3295-4D29-94A7-E5042DF7E130}">
      <dsp:nvSpPr>
        <dsp:cNvPr id="0" name=""/>
        <dsp:cNvSpPr/>
      </dsp:nvSpPr>
      <dsp:spPr>
        <a:xfrm>
          <a:off x="472216" y="2333924"/>
          <a:ext cx="864350" cy="8643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90A0E7-70FE-4CC2-AAB8-D0555D9D224F}">
      <dsp:nvSpPr>
        <dsp:cNvPr id="0" name=""/>
        <dsp:cNvSpPr/>
      </dsp:nvSpPr>
      <dsp:spPr>
        <a:xfrm>
          <a:off x="507950" y="3457759"/>
          <a:ext cx="10389067" cy="691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862" tIns="55880" rIns="55880" bIns="55880" numCol="1" spcCol="1270" anchor="ctr" anchorCtr="0">
          <a:noAutofit/>
        </a:bodyPr>
        <a:lstStyle/>
        <a:p>
          <a:pPr marL="0" lvl="0" indent="0" algn="l" defTabSz="977900" rtl="0">
            <a:lnSpc>
              <a:spcPct val="90000"/>
            </a:lnSpc>
            <a:spcBef>
              <a:spcPct val="0"/>
            </a:spcBef>
            <a:spcAft>
              <a:spcPct val="35000"/>
            </a:spcAft>
            <a:buNone/>
          </a:pPr>
          <a:r>
            <a:rPr lang="sv-SE" sz="2200" kern="1200" dirty="0"/>
            <a:t>Systemet bör vara snabbt och uppdateras dagligen. Informationen kan delas mellan myndigheter.</a:t>
          </a:r>
        </a:p>
      </dsp:txBody>
      <dsp:txXfrm>
        <a:off x="507950" y="3457759"/>
        <a:ext cx="10389067" cy="691480"/>
      </dsp:txXfrm>
    </dsp:sp>
    <dsp:sp modelId="{A9A2E2E2-C00C-470A-9834-C53245588A04}">
      <dsp:nvSpPr>
        <dsp:cNvPr id="0" name=""/>
        <dsp:cNvSpPr/>
      </dsp:nvSpPr>
      <dsp:spPr>
        <a:xfrm>
          <a:off x="75775" y="3371324"/>
          <a:ext cx="864350" cy="8643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9A2B5-ECF2-4ADD-A17A-5813480AD20B}">
      <dsp:nvSpPr>
        <dsp:cNvPr id="0" name=""/>
        <dsp:cNvSpPr/>
      </dsp:nvSpPr>
      <dsp:spPr>
        <a:xfrm>
          <a:off x="0" y="-635018"/>
          <a:ext cx="1978280" cy="190505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3FAE3-3F13-4555-8F70-381B3185598D}">
      <dsp:nvSpPr>
        <dsp:cNvPr id="0" name=""/>
        <dsp:cNvSpPr/>
      </dsp:nvSpPr>
      <dsp:spPr>
        <a:xfrm rot="16200000">
          <a:off x="-798450" y="1375900"/>
          <a:ext cx="2067968" cy="43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5811" bIns="0" numCol="1" spcCol="1270" anchor="t" anchorCtr="0">
          <a:noAutofit/>
        </a:bodyPr>
        <a:lstStyle/>
        <a:p>
          <a:pPr marL="0" lvl="0" indent="0" algn="r" defTabSz="1466850">
            <a:lnSpc>
              <a:spcPct val="90000"/>
            </a:lnSpc>
            <a:spcBef>
              <a:spcPct val="0"/>
            </a:spcBef>
            <a:spcAft>
              <a:spcPct val="35000"/>
            </a:spcAft>
            <a:buNone/>
          </a:pPr>
          <a:endParaRPr lang="sv-SE" sz="3300" kern="1200"/>
        </a:p>
      </dsp:txBody>
      <dsp:txXfrm>
        <a:off x="-798450" y="1375900"/>
        <a:ext cx="2067968" cy="437454"/>
      </dsp:txXfrm>
    </dsp:sp>
    <dsp:sp modelId="{5C33ED8B-E8AF-4D28-A8B1-3C2890DBE837}">
      <dsp:nvSpPr>
        <dsp:cNvPr id="0" name=""/>
        <dsp:cNvSpPr/>
      </dsp:nvSpPr>
      <dsp:spPr>
        <a:xfrm>
          <a:off x="0" y="521218"/>
          <a:ext cx="2268236" cy="2146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85811" rIns="128016" bIns="128016" numCol="1" spcCol="1270" anchor="t" anchorCtr="0">
          <a:noAutofit/>
        </a:bodyPr>
        <a:lstStyle/>
        <a:p>
          <a:pPr marL="228600" lvl="1" indent="-228600" algn="l" defTabSz="933450">
            <a:lnSpc>
              <a:spcPct val="90000"/>
            </a:lnSpc>
            <a:spcBef>
              <a:spcPct val="0"/>
            </a:spcBef>
            <a:spcAft>
              <a:spcPct val="15000"/>
            </a:spcAft>
            <a:buChar char="•"/>
          </a:pPr>
          <a:r>
            <a:rPr lang="sv-SE" sz="2100" kern="1200" dirty="0"/>
            <a:t>Kronofogden</a:t>
          </a:r>
        </a:p>
        <a:p>
          <a:pPr marL="171450" lvl="1" indent="-171450" algn="l" defTabSz="800100">
            <a:lnSpc>
              <a:spcPct val="90000"/>
            </a:lnSpc>
            <a:spcBef>
              <a:spcPct val="0"/>
            </a:spcBef>
            <a:spcAft>
              <a:spcPct val="15000"/>
            </a:spcAft>
            <a:buChar char="•"/>
          </a:pPr>
          <a:endParaRPr lang="sv-SE" sz="1800" kern="1200" dirty="0">
            <a:solidFill>
              <a:schemeClr val="tx1"/>
            </a:solidFill>
          </a:endParaRPr>
        </a:p>
        <a:p>
          <a:pPr marL="171450" lvl="1" indent="-171450" algn="l" defTabSz="800100">
            <a:lnSpc>
              <a:spcPct val="90000"/>
            </a:lnSpc>
            <a:spcBef>
              <a:spcPct val="0"/>
            </a:spcBef>
            <a:spcAft>
              <a:spcPct val="15000"/>
            </a:spcAft>
            <a:buChar char="•"/>
          </a:pPr>
          <a:endParaRPr lang="sv-SE" sz="1800" kern="1200" dirty="0">
            <a:solidFill>
              <a:schemeClr val="tx1"/>
            </a:solidFill>
          </a:endParaRPr>
        </a:p>
        <a:p>
          <a:pPr marL="171450" lvl="1" indent="-171450" algn="l" defTabSz="800100">
            <a:lnSpc>
              <a:spcPct val="90000"/>
            </a:lnSpc>
            <a:spcBef>
              <a:spcPct val="0"/>
            </a:spcBef>
            <a:spcAft>
              <a:spcPct val="15000"/>
            </a:spcAft>
            <a:buChar char="•"/>
          </a:pPr>
          <a:r>
            <a:rPr lang="sv-SE" sz="1800" kern="1200" dirty="0">
              <a:solidFill>
                <a:schemeClr val="tx1"/>
              </a:solidFill>
            </a:rPr>
            <a:t>Automatisk inhämtning</a:t>
          </a:r>
        </a:p>
      </dsp:txBody>
      <dsp:txXfrm>
        <a:off x="0" y="521218"/>
        <a:ext cx="2268236" cy="2146820"/>
      </dsp:txXfrm>
    </dsp:sp>
    <dsp:sp modelId="{37B9AC0B-05C3-45EC-84EB-761C0EA6C7DD}">
      <dsp:nvSpPr>
        <dsp:cNvPr id="0" name=""/>
        <dsp:cNvSpPr/>
      </dsp:nvSpPr>
      <dsp:spPr>
        <a:xfrm>
          <a:off x="16806" y="-16796"/>
          <a:ext cx="874909" cy="87490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644451D-7B5A-4718-A21E-A7321B11DDC2}">
      <dsp:nvSpPr>
        <dsp:cNvPr id="0" name=""/>
        <dsp:cNvSpPr/>
      </dsp:nvSpPr>
      <dsp:spPr>
        <a:xfrm rot="16200000">
          <a:off x="2512417" y="1375900"/>
          <a:ext cx="2067968" cy="43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5811" bIns="0" numCol="1" spcCol="1270" anchor="t" anchorCtr="0">
          <a:noAutofit/>
        </a:bodyPr>
        <a:lstStyle/>
        <a:p>
          <a:pPr marL="0" lvl="0" indent="0" algn="r" defTabSz="1466850">
            <a:lnSpc>
              <a:spcPct val="90000"/>
            </a:lnSpc>
            <a:spcBef>
              <a:spcPct val="0"/>
            </a:spcBef>
            <a:spcAft>
              <a:spcPct val="35000"/>
            </a:spcAft>
            <a:buNone/>
          </a:pPr>
          <a:endParaRPr lang="sv-SE" sz="3300" kern="1200" dirty="0">
            <a:solidFill>
              <a:schemeClr val="bg1"/>
            </a:solidFill>
          </a:endParaRPr>
        </a:p>
      </dsp:txBody>
      <dsp:txXfrm>
        <a:off x="2512417" y="1375900"/>
        <a:ext cx="2067968" cy="437454"/>
      </dsp:txXfrm>
    </dsp:sp>
    <dsp:sp modelId="{5123640E-BA3F-4120-9E1E-F499AFA5DFF1}">
      <dsp:nvSpPr>
        <dsp:cNvPr id="0" name=""/>
        <dsp:cNvSpPr/>
      </dsp:nvSpPr>
      <dsp:spPr>
        <a:xfrm>
          <a:off x="3610458" y="583273"/>
          <a:ext cx="2268236" cy="20679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85811" rIns="149352" bIns="149352" numCol="1" spcCol="1270" anchor="t" anchorCtr="0">
          <a:noAutofit/>
        </a:bodyPr>
        <a:lstStyle/>
        <a:p>
          <a:pPr marL="228600" lvl="1" indent="-228600" algn="l" defTabSz="933450">
            <a:lnSpc>
              <a:spcPct val="90000"/>
            </a:lnSpc>
            <a:spcBef>
              <a:spcPct val="0"/>
            </a:spcBef>
            <a:spcAft>
              <a:spcPct val="15000"/>
            </a:spcAft>
            <a:buChar char="•"/>
          </a:pPr>
          <a:r>
            <a:rPr lang="sv-SE" sz="2100" kern="1200" dirty="0"/>
            <a:t>Lantmäteriets dagliga urval	</a:t>
          </a:r>
          <a:br>
            <a:rPr lang="sv-SE" sz="2100" kern="1200" dirty="0"/>
          </a:br>
          <a:endParaRPr lang="sv-SE" sz="2100" kern="1200" dirty="0"/>
        </a:p>
        <a:p>
          <a:pPr marL="171450" lvl="1" indent="-171450" algn="ctr" defTabSz="800100">
            <a:lnSpc>
              <a:spcPct val="90000"/>
            </a:lnSpc>
            <a:spcBef>
              <a:spcPct val="0"/>
            </a:spcBef>
            <a:spcAft>
              <a:spcPct val="15000"/>
            </a:spcAft>
            <a:buChar char="•"/>
          </a:pPr>
          <a:r>
            <a:rPr lang="sv-SE" sz="1800" kern="1200" dirty="0">
              <a:solidFill>
                <a:schemeClr val="tx1"/>
              </a:solidFill>
            </a:rPr>
            <a:t>Sökresultat  öppna register</a:t>
          </a:r>
        </a:p>
        <a:p>
          <a:pPr marL="114300" lvl="1" indent="-114300" algn="l" defTabSz="577850">
            <a:lnSpc>
              <a:spcPct val="90000"/>
            </a:lnSpc>
            <a:spcBef>
              <a:spcPct val="0"/>
            </a:spcBef>
            <a:spcAft>
              <a:spcPct val="15000"/>
            </a:spcAft>
            <a:buChar char="•"/>
          </a:pPr>
          <a:endParaRPr lang="sv-SE" sz="1300" kern="1200" dirty="0"/>
        </a:p>
        <a:p>
          <a:pPr marL="114300" lvl="1" indent="-114300" algn="l" defTabSz="577850">
            <a:lnSpc>
              <a:spcPct val="90000"/>
            </a:lnSpc>
            <a:spcBef>
              <a:spcPct val="0"/>
            </a:spcBef>
            <a:spcAft>
              <a:spcPct val="15000"/>
            </a:spcAft>
            <a:buChar char="•"/>
          </a:pPr>
          <a:endParaRPr lang="sv-SE" sz="1300" kern="1200" dirty="0"/>
        </a:p>
      </dsp:txBody>
      <dsp:txXfrm>
        <a:off x="3610458" y="583273"/>
        <a:ext cx="2268236" cy="2067968"/>
      </dsp:txXfrm>
    </dsp:sp>
    <dsp:sp modelId="{4774AA4D-EF48-4DEC-A656-3DE42B1C2229}">
      <dsp:nvSpPr>
        <dsp:cNvPr id="0" name=""/>
        <dsp:cNvSpPr/>
      </dsp:nvSpPr>
      <dsp:spPr>
        <a:xfrm>
          <a:off x="3327674" y="-16796"/>
          <a:ext cx="874909" cy="87490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0F60015-8ED8-4ADB-9288-A38914C76D44}">
      <dsp:nvSpPr>
        <dsp:cNvPr id="0" name=""/>
        <dsp:cNvSpPr/>
      </dsp:nvSpPr>
      <dsp:spPr>
        <a:xfrm rot="16200000">
          <a:off x="5823285" y="1375900"/>
          <a:ext cx="2067968" cy="43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5811" bIns="0" numCol="1" spcCol="1270" anchor="t" anchorCtr="0">
          <a:noAutofit/>
        </a:bodyPr>
        <a:lstStyle/>
        <a:p>
          <a:pPr marL="0" lvl="0" indent="0" algn="r" defTabSz="1466850">
            <a:lnSpc>
              <a:spcPct val="90000"/>
            </a:lnSpc>
            <a:spcBef>
              <a:spcPct val="0"/>
            </a:spcBef>
            <a:spcAft>
              <a:spcPct val="35000"/>
            </a:spcAft>
            <a:buNone/>
          </a:pPr>
          <a:endParaRPr lang="sv-SE" sz="3300" kern="1200" dirty="0">
            <a:solidFill>
              <a:schemeClr val="bg1"/>
            </a:solidFill>
          </a:endParaRPr>
        </a:p>
      </dsp:txBody>
      <dsp:txXfrm>
        <a:off x="5823285" y="1375900"/>
        <a:ext cx="2067968" cy="437454"/>
      </dsp:txXfrm>
    </dsp:sp>
    <dsp:sp modelId="{212A8E63-791F-4F89-8CF8-1CF059F01D21}">
      <dsp:nvSpPr>
        <dsp:cNvPr id="0" name=""/>
        <dsp:cNvSpPr/>
      </dsp:nvSpPr>
      <dsp:spPr>
        <a:xfrm>
          <a:off x="7092803" y="580812"/>
          <a:ext cx="2268236" cy="20704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85811" rIns="128016" bIns="128016" numCol="1" spcCol="1270" anchor="t" anchorCtr="0">
          <a:noAutofit/>
        </a:bodyPr>
        <a:lstStyle/>
        <a:p>
          <a:pPr marL="228600" lvl="1" indent="-228600" algn="l" defTabSz="933450">
            <a:lnSpc>
              <a:spcPct val="90000"/>
            </a:lnSpc>
            <a:spcBef>
              <a:spcPct val="0"/>
            </a:spcBef>
            <a:spcAft>
              <a:spcPct val="15000"/>
            </a:spcAft>
            <a:buChar char="•"/>
          </a:pPr>
          <a:r>
            <a:rPr lang="sv-SE" sz="2100" kern="1200" dirty="0"/>
            <a:t>Övriga myndigheter</a:t>
          </a:r>
        </a:p>
        <a:p>
          <a:pPr marL="171450" lvl="1" indent="-171450" algn="l" defTabSz="800100">
            <a:lnSpc>
              <a:spcPct val="90000"/>
            </a:lnSpc>
            <a:spcBef>
              <a:spcPct val="0"/>
            </a:spcBef>
            <a:spcAft>
              <a:spcPct val="15000"/>
            </a:spcAft>
            <a:buChar char="•"/>
          </a:pPr>
          <a:endParaRPr lang="sv-SE" sz="1800" kern="1200" dirty="0">
            <a:solidFill>
              <a:schemeClr val="tx1"/>
            </a:solidFill>
          </a:endParaRPr>
        </a:p>
        <a:p>
          <a:pPr marL="171450" lvl="1" indent="-171450" algn="l" defTabSz="800100">
            <a:lnSpc>
              <a:spcPct val="90000"/>
            </a:lnSpc>
            <a:spcBef>
              <a:spcPct val="0"/>
            </a:spcBef>
            <a:spcAft>
              <a:spcPct val="15000"/>
            </a:spcAft>
            <a:buChar char="•"/>
          </a:pPr>
          <a:r>
            <a:rPr lang="sv-SE" sz="1800" kern="1200" dirty="0">
              <a:solidFill>
                <a:schemeClr val="tx1"/>
              </a:solidFill>
            </a:rPr>
            <a:t>Automatisk inhämtning</a:t>
          </a:r>
        </a:p>
      </dsp:txBody>
      <dsp:txXfrm>
        <a:off x="7092803" y="580812"/>
        <a:ext cx="2268236" cy="2070429"/>
      </dsp:txXfrm>
    </dsp:sp>
    <dsp:sp modelId="{2EF92F10-E4DC-4AF7-95C9-17D67DFECE02}">
      <dsp:nvSpPr>
        <dsp:cNvPr id="0" name=""/>
        <dsp:cNvSpPr/>
      </dsp:nvSpPr>
      <dsp:spPr>
        <a:xfrm>
          <a:off x="6638542" y="-16796"/>
          <a:ext cx="874909" cy="87490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9A2B5-ECF2-4ADD-A17A-5813480AD20B}">
      <dsp:nvSpPr>
        <dsp:cNvPr id="0" name=""/>
        <dsp:cNvSpPr/>
      </dsp:nvSpPr>
      <dsp:spPr>
        <a:xfrm>
          <a:off x="0" y="-635018"/>
          <a:ext cx="1978280" cy="190505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3FAE3-3F13-4555-8F70-381B3185598D}">
      <dsp:nvSpPr>
        <dsp:cNvPr id="0" name=""/>
        <dsp:cNvSpPr/>
      </dsp:nvSpPr>
      <dsp:spPr>
        <a:xfrm rot="16200000">
          <a:off x="-798450" y="1375900"/>
          <a:ext cx="2067968" cy="43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5811" bIns="0" numCol="1" spcCol="1270" anchor="t" anchorCtr="0">
          <a:noAutofit/>
        </a:bodyPr>
        <a:lstStyle/>
        <a:p>
          <a:pPr marL="0" lvl="0" indent="0" algn="r" defTabSz="1466850">
            <a:lnSpc>
              <a:spcPct val="90000"/>
            </a:lnSpc>
            <a:spcBef>
              <a:spcPct val="0"/>
            </a:spcBef>
            <a:spcAft>
              <a:spcPct val="35000"/>
            </a:spcAft>
            <a:buNone/>
          </a:pPr>
          <a:endParaRPr lang="sv-SE" sz="3300" kern="1200"/>
        </a:p>
      </dsp:txBody>
      <dsp:txXfrm>
        <a:off x="-798450" y="1375900"/>
        <a:ext cx="2067968" cy="437454"/>
      </dsp:txXfrm>
    </dsp:sp>
    <dsp:sp modelId="{5C33ED8B-E8AF-4D28-A8B1-3C2890DBE837}">
      <dsp:nvSpPr>
        <dsp:cNvPr id="0" name=""/>
        <dsp:cNvSpPr/>
      </dsp:nvSpPr>
      <dsp:spPr>
        <a:xfrm>
          <a:off x="0" y="521218"/>
          <a:ext cx="2268236" cy="2146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85811" rIns="184912" bIns="184912" numCol="1" spcCol="1270" anchor="t" anchorCtr="0">
          <a:noAutofit/>
        </a:bodyPr>
        <a:lstStyle/>
        <a:p>
          <a:pPr marL="228600" lvl="1" indent="-228600" algn="l" defTabSz="889000">
            <a:lnSpc>
              <a:spcPct val="90000"/>
            </a:lnSpc>
            <a:spcBef>
              <a:spcPct val="0"/>
            </a:spcBef>
            <a:spcAft>
              <a:spcPct val="15000"/>
            </a:spcAft>
            <a:buChar char="•"/>
          </a:pPr>
          <a:r>
            <a:rPr lang="sv-SE" sz="2000" kern="1200" dirty="0"/>
            <a:t>Kronofogden</a:t>
          </a:r>
        </a:p>
        <a:p>
          <a:pPr marL="228600" lvl="1" indent="-228600" algn="l" defTabSz="889000">
            <a:lnSpc>
              <a:spcPct val="90000"/>
            </a:lnSpc>
            <a:spcBef>
              <a:spcPct val="0"/>
            </a:spcBef>
            <a:spcAft>
              <a:spcPct val="15000"/>
            </a:spcAft>
            <a:buChar char="•"/>
          </a:pPr>
          <a:endParaRPr lang="sv-SE" sz="2000" kern="1200" dirty="0"/>
        </a:p>
        <a:p>
          <a:pPr marL="228600" lvl="1" indent="-228600" algn="l" defTabSz="889000">
            <a:lnSpc>
              <a:spcPct val="90000"/>
            </a:lnSpc>
            <a:spcBef>
              <a:spcPct val="0"/>
            </a:spcBef>
            <a:spcAft>
              <a:spcPct val="15000"/>
            </a:spcAft>
            <a:buChar char="•"/>
          </a:pPr>
          <a:endParaRPr lang="sv-SE" sz="2000" kern="1200" dirty="0"/>
        </a:p>
        <a:p>
          <a:pPr marL="228600" lvl="1" indent="-228600" algn="l" defTabSz="889000">
            <a:lnSpc>
              <a:spcPct val="90000"/>
            </a:lnSpc>
            <a:spcBef>
              <a:spcPct val="0"/>
            </a:spcBef>
            <a:spcAft>
              <a:spcPct val="15000"/>
            </a:spcAft>
            <a:buChar char="•"/>
          </a:pPr>
          <a:endParaRPr lang="sv-SE" sz="2000" kern="1200" dirty="0"/>
        </a:p>
        <a:p>
          <a:pPr marL="228600" lvl="1" indent="-228600" algn="l" defTabSz="889000">
            <a:lnSpc>
              <a:spcPct val="90000"/>
            </a:lnSpc>
            <a:spcBef>
              <a:spcPct val="0"/>
            </a:spcBef>
            <a:spcAft>
              <a:spcPct val="15000"/>
            </a:spcAft>
            <a:buChar char="•"/>
          </a:pPr>
          <a:r>
            <a:rPr lang="sv-SE" sz="2000" kern="1200" dirty="0">
              <a:solidFill>
                <a:schemeClr val="tx1"/>
              </a:solidFill>
            </a:rPr>
            <a:t>Manuell fråga</a:t>
          </a:r>
          <a:r>
            <a:rPr lang="sv-SE" sz="2000" kern="1200" dirty="0"/>
            <a:t>	</a:t>
          </a:r>
        </a:p>
      </dsp:txBody>
      <dsp:txXfrm>
        <a:off x="0" y="521218"/>
        <a:ext cx="2268236" cy="2146820"/>
      </dsp:txXfrm>
    </dsp:sp>
    <dsp:sp modelId="{37B9AC0B-05C3-45EC-84EB-761C0EA6C7DD}">
      <dsp:nvSpPr>
        <dsp:cNvPr id="0" name=""/>
        <dsp:cNvSpPr/>
      </dsp:nvSpPr>
      <dsp:spPr>
        <a:xfrm>
          <a:off x="16806" y="-16796"/>
          <a:ext cx="874909" cy="87490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644451D-7B5A-4718-A21E-A7321B11DDC2}">
      <dsp:nvSpPr>
        <dsp:cNvPr id="0" name=""/>
        <dsp:cNvSpPr/>
      </dsp:nvSpPr>
      <dsp:spPr>
        <a:xfrm rot="16200000">
          <a:off x="2512417" y="1375900"/>
          <a:ext cx="2067968" cy="43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5811" bIns="0" numCol="1" spcCol="1270" anchor="t" anchorCtr="0">
          <a:noAutofit/>
        </a:bodyPr>
        <a:lstStyle/>
        <a:p>
          <a:pPr marL="0" lvl="0" indent="0" algn="r" defTabSz="1466850">
            <a:lnSpc>
              <a:spcPct val="90000"/>
            </a:lnSpc>
            <a:spcBef>
              <a:spcPct val="0"/>
            </a:spcBef>
            <a:spcAft>
              <a:spcPct val="35000"/>
            </a:spcAft>
            <a:buNone/>
          </a:pPr>
          <a:endParaRPr lang="sv-SE" sz="3300" kern="1200" dirty="0">
            <a:solidFill>
              <a:schemeClr val="bg1"/>
            </a:solidFill>
          </a:endParaRPr>
        </a:p>
      </dsp:txBody>
      <dsp:txXfrm>
        <a:off x="2512417" y="1375900"/>
        <a:ext cx="2067968" cy="437454"/>
      </dsp:txXfrm>
    </dsp:sp>
    <dsp:sp modelId="{5123640E-BA3F-4120-9E1E-F499AFA5DFF1}">
      <dsp:nvSpPr>
        <dsp:cNvPr id="0" name=""/>
        <dsp:cNvSpPr/>
      </dsp:nvSpPr>
      <dsp:spPr>
        <a:xfrm>
          <a:off x="3610458" y="583273"/>
          <a:ext cx="2268236" cy="20679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85811" rIns="184912" bIns="184912" numCol="1" spcCol="1270" anchor="t" anchorCtr="0">
          <a:noAutofit/>
        </a:bodyPr>
        <a:lstStyle/>
        <a:p>
          <a:pPr marL="228600" lvl="1" indent="-228600" algn="l" defTabSz="889000">
            <a:lnSpc>
              <a:spcPct val="90000"/>
            </a:lnSpc>
            <a:spcBef>
              <a:spcPct val="0"/>
            </a:spcBef>
            <a:spcAft>
              <a:spcPct val="15000"/>
            </a:spcAft>
            <a:buChar char="•"/>
          </a:pPr>
          <a:r>
            <a:rPr lang="sv-SE" sz="2000" kern="1200" dirty="0"/>
            <a:t>Lantmäteriets dagliga urval	</a:t>
          </a:r>
          <a:br>
            <a:rPr lang="sv-SE" sz="2000" kern="1200" dirty="0"/>
          </a:br>
          <a:endParaRPr lang="sv-SE" sz="2000" kern="1200" dirty="0"/>
        </a:p>
        <a:p>
          <a:pPr marL="228600" lvl="1" indent="-228600" algn="l" defTabSz="889000">
            <a:lnSpc>
              <a:spcPct val="90000"/>
            </a:lnSpc>
            <a:spcBef>
              <a:spcPct val="0"/>
            </a:spcBef>
            <a:spcAft>
              <a:spcPct val="15000"/>
            </a:spcAft>
            <a:buChar char="•"/>
          </a:pPr>
          <a:r>
            <a:rPr lang="sv-SE" sz="2000" kern="1200" dirty="0">
              <a:solidFill>
                <a:schemeClr val="tx1"/>
              </a:solidFill>
            </a:rPr>
            <a:t>Urval med analys</a:t>
          </a:r>
        </a:p>
      </dsp:txBody>
      <dsp:txXfrm>
        <a:off x="3610458" y="583273"/>
        <a:ext cx="2268236" cy="2067968"/>
      </dsp:txXfrm>
    </dsp:sp>
    <dsp:sp modelId="{4774AA4D-EF48-4DEC-A656-3DE42B1C2229}">
      <dsp:nvSpPr>
        <dsp:cNvPr id="0" name=""/>
        <dsp:cNvSpPr/>
      </dsp:nvSpPr>
      <dsp:spPr>
        <a:xfrm>
          <a:off x="3327674" y="-16796"/>
          <a:ext cx="874909" cy="87490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0F60015-8ED8-4ADB-9288-A38914C76D44}">
      <dsp:nvSpPr>
        <dsp:cNvPr id="0" name=""/>
        <dsp:cNvSpPr/>
      </dsp:nvSpPr>
      <dsp:spPr>
        <a:xfrm rot="16200000">
          <a:off x="5823285" y="1375900"/>
          <a:ext cx="2067968" cy="43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5811" bIns="0" numCol="1" spcCol="1270" anchor="t" anchorCtr="0">
          <a:noAutofit/>
        </a:bodyPr>
        <a:lstStyle/>
        <a:p>
          <a:pPr marL="0" lvl="0" indent="0" algn="r" defTabSz="1466850">
            <a:lnSpc>
              <a:spcPct val="90000"/>
            </a:lnSpc>
            <a:spcBef>
              <a:spcPct val="0"/>
            </a:spcBef>
            <a:spcAft>
              <a:spcPct val="35000"/>
            </a:spcAft>
            <a:buNone/>
          </a:pPr>
          <a:endParaRPr lang="sv-SE" sz="3300" kern="1200" dirty="0">
            <a:solidFill>
              <a:schemeClr val="bg1"/>
            </a:solidFill>
          </a:endParaRPr>
        </a:p>
      </dsp:txBody>
      <dsp:txXfrm>
        <a:off x="5823285" y="1375900"/>
        <a:ext cx="2067968" cy="437454"/>
      </dsp:txXfrm>
    </dsp:sp>
    <dsp:sp modelId="{212A8E63-791F-4F89-8CF8-1CF059F01D21}">
      <dsp:nvSpPr>
        <dsp:cNvPr id="0" name=""/>
        <dsp:cNvSpPr/>
      </dsp:nvSpPr>
      <dsp:spPr>
        <a:xfrm>
          <a:off x="7092803" y="580812"/>
          <a:ext cx="2268236" cy="20704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85811" rIns="184912" bIns="184912" numCol="1" spcCol="1270" anchor="t" anchorCtr="0">
          <a:noAutofit/>
        </a:bodyPr>
        <a:lstStyle/>
        <a:p>
          <a:pPr marL="228600" lvl="1" indent="-228600" algn="l" defTabSz="889000">
            <a:lnSpc>
              <a:spcPct val="90000"/>
            </a:lnSpc>
            <a:spcBef>
              <a:spcPct val="0"/>
            </a:spcBef>
            <a:spcAft>
              <a:spcPct val="15000"/>
            </a:spcAft>
            <a:buChar char="•"/>
          </a:pPr>
          <a:r>
            <a:rPr lang="sv-SE" sz="2000" kern="1200" dirty="0"/>
            <a:t>Övriga myndigheter</a:t>
          </a:r>
        </a:p>
        <a:p>
          <a:pPr marL="228600" lvl="1" indent="-228600" algn="l" defTabSz="889000">
            <a:lnSpc>
              <a:spcPct val="90000"/>
            </a:lnSpc>
            <a:spcBef>
              <a:spcPct val="0"/>
            </a:spcBef>
            <a:spcAft>
              <a:spcPct val="15000"/>
            </a:spcAft>
            <a:buChar char="•"/>
          </a:pPr>
          <a:endParaRPr lang="sv-SE" sz="2000" kern="1200" dirty="0">
            <a:solidFill>
              <a:schemeClr val="tx1"/>
            </a:solidFill>
          </a:endParaRPr>
        </a:p>
        <a:p>
          <a:pPr marL="228600" lvl="1" indent="-228600" algn="l" defTabSz="889000">
            <a:lnSpc>
              <a:spcPct val="90000"/>
            </a:lnSpc>
            <a:spcBef>
              <a:spcPct val="0"/>
            </a:spcBef>
            <a:spcAft>
              <a:spcPct val="15000"/>
            </a:spcAft>
            <a:buChar char="•"/>
          </a:pPr>
          <a:endParaRPr lang="sv-SE" sz="2000" kern="1200" dirty="0">
            <a:solidFill>
              <a:schemeClr val="tx1"/>
            </a:solidFill>
          </a:endParaRPr>
        </a:p>
        <a:p>
          <a:pPr marL="228600" lvl="1" indent="-228600" algn="l" defTabSz="889000">
            <a:lnSpc>
              <a:spcPct val="90000"/>
            </a:lnSpc>
            <a:spcBef>
              <a:spcPct val="0"/>
            </a:spcBef>
            <a:spcAft>
              <a:spcPct val="15000"/>
            </a:spcAft>
            <a:buChar char="•"/>
          </a:pPr>
          <a:r>
            <a:rPr lang="sv-SE" sz="2000" kern="1200" dirty="0">
              <a:solidFill>
                <a:schemeClr val="tx1"/>
              </a:solidFill>
            </a:rPr>
            <a:t>Manuell fråga</a:t>
          </a:r>
        </a:p>
      </dsp:txBody>
      <dsp:txXfrm>
        <a:off x="7092803" y="580812"/>
        <a:ext cx="2268236" cy="2070429"/>
      </dsp:txXfrm>
    </dsp:sp>
    <dsp:sp modelId="{2EF92F10-E4DC-4AF7-95C9-17D67DFECE02}">
      <dsp:nvSpPr>
        <dsp:cNvPr id="0" name=""/>
        <dsp:cNvSpPr/>
      </dsp:nvSpPr>
      <dsp:spPr>
        <a:xfrm>
          <a:off x="6638542" y="-16796"/>
          <a:ext cx="874909" cy="87490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61EFF-34DB-4037-A24B-208504C50FBE}">
      <dsp:nvSpPr>
        <dsp:cNvPr id="0" name=""/>
        <dsp:cNvSpPr/>
      </dsp:nvSpPr>
      <dsp:spPr>
        <a:xfrm>
          <a:off x="-5043454" y="-778505"/>
          <a:ext cx="6051811" cy="6051811"/>
        </a:xfrm>
        <a:prstGeom prst="blockArc">
          <a:avLst>
            <a:gd name="adj1" fmla="val 18900000"/>
            <a:gd name="adj2" fmla="val 2700000"/>
            <a:gd name="adj3" fmla="val 3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6814C6-6E38-4798-A3B9-98994E89C178}">
      <dsp:nvSpPr>
        <dsp:cNvPr id="0" name=""/>
        <dsp:cNvSpPr/>
      </dsp:nvSpPr>
      <dsp:spPr>
        <a:xfrm>
          <a:off x="826256" y="642127"/>
          <a:ext cx="10109041" cy="12840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9234" tIns="50800" rIns="50800" bIns="50800" numCol="1" spcCol="1270" anchor="ctr" anchorCtr="0">
          <a:noAutofit/>
        </a:bodyPr>
        <a:lstStyle/>
        <a:p>
          <a:pPr marL="0" lvl="0" indent="0" algn="l" defTabSz="889000" rtl="0">
            <a:lnSpc>
              <a:spcPct val="90000"/>
            </a:lnSpc>
            <a:spcBef>
              <a:spcPct val="0"/>
            </a:spcBef>
            <a:spcAft>
              <a:spcPct val="35000"/>
            </a:spcAft>
            <a:buNone/>
          </a:pPr>
          <a:r>
            <a:rPr lang="sv-SE" sz="2000" kern="1200" dirty="0"/>
            <a:t>Ökar möjligheten att lättare och snabbare upptäcka om gäldenären äger en fastighet - vilket gynnar tillgångsundersökningen. Mer pengar kommer därför säkerställas och öka återtagandet av brottsvinster. </a:t>
          </a:r>
        </a:p>
        <a:p>
          <a:pPr marL="0" lvl="0" indent="0" algn="l" defTabSz="889000" rtl="0">
            <a:lnSpc>
              <a:spcPct val="90000"/>
            </a:lnSpc>
            <a:spcBef>
              <a:spcPct val="0"/>
            </a:spcBef>
            <a:spcAft>
              <a:spcPct val="35000"/>
            </a:spcAft>
            <a:buNone/>
          </a:pPr>
          <a:r>
            <a:rPr lang="sv-SE" sz="2000" kern="1200" dirty="0"/>
            <a:t>4 500 fastighetsutredningar/2 år och 15 900 bedömda fastigheter.</a:t>
          </a:r>
        </a:p>
      </dsp:txBody>
      <dsp:txXfrm>
        <a:off x="826256" y="642127"/>
        <a:ext cx="10109041" cy="1284074"/>
      </dsp:txXfrm>
    </dsp:sp>
    <dsp:sp modelId="{D6629389-3875-431D-ADB8-9E33D3CDBCDF}">
      <dsp:nvSpPr>
        <dsp:cNvPr id="0" name=""/>
        <dsp:cNvSpPr/>
      </dsp:nvSpPr>
      <dsp:spPr>
        <a:xfrm>
          <a:off x="23710" y="481617"/>
          <a:ext cx="1605093" cy="16050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5E9413-3296-41F2-82BC-643A326C117A}">
      <dsp:nvSpPr>
        <dsp:cNvPr id="0" name=""/>
        <dsp:cNvSpPr/>
      </dsp:nvSpPr>
      <dsp:spPr>
        <a:xfrm>
          <a:off x="826256" y="2568598"/>
          <a:ext cx="10109041" cy="12840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9234" tIns="50800" rIns="50800" bIns="50800" numCol="1" spcCol="1270" anchor="ctr" anchorCtr="0">
          <a:noAutofit/>
        </a:bodyPr>
        <a:lstStyle/>
        <a:p>
          <a:pPr marL="0" lvl="0" indent="0" algn="l" defTabSz="889000" rtl="0">
            <a:lnSpc>
              <a:spcPct val="90000"/>
            </a:lnSpc>
            <a:spcBef>
              <a:spcPct val="0"/>
            </a:spcBef>
            <a:spcAft>
              <a:spcPct val="35000"/>
            </a:spcAft>
            <a:buNone/>
          </a:pPr>
          <a:r>
            <a:rPr lang="sv-SE" sz="2000" kern="1200" dirty="0"/>
            <a:t>Lantmäteriets avvikelserapportering rörande fastigheter kan användas av Kronofogden och brottsbekämpande myndigheter för att dela information på ett bättre och mer effektivt sätt. Informationsinhämtningen kan härigenom bli mer strukturerad, aktuell och kostnadseffektiv.</a:t>
          </a:r>
        </a:p>
      </dsp:txBody>
      <dsp:txXfrm>
        <a:off x="826256" y="2568598"/>
        <a:ext cx="10109041" cy="1284074"/>
      </dsp:txXfrm>
    </dsp:sp>
    <dsp:sp modelId="{81793928-6B86-421E-9BD6-CDCC749F4697}">
      <dsp:nvSpPr>
        <dsp:cNvPr id="0" name=""/>
        <dsp:cNvSpPr/>
      </dsp:nvSpPr>
      <dsp:spPr>
        <a:xfrm>
          <a:off x="23710" y="2408089"/>
          <a:ext cx="1605093" cy="16050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FF15-31A0-4458-B148-C8D5B6D04867}">
      <dsp:nvSpPr>
        <dsp:cNvPr id="0" name=""/>
        <dsp:cNvSpPr/>
      </dsp:nvSpPr>
      <dsp:spPr>
        <a:xfrm>
          <a:off x="-5043454" y="-778505"/>
          <a:ext cx="6051811" cy="6051811"/>
        </a:xfrm>
        <a:prstGeom prst="blockArc">
          <a:avLst>
            <a:gd name="adj1" fmla="val 18900000"/>
            <a:gd name="adj2" fmla="val 2700000"/>
            <a:gd name="adj3" fmla="val 3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CC2BD-A4F2-4A9A-BE02-EF6E408BE6CC}">
      <dsp:nvSpPr>
        <dsp:cNvPr id="0" name=""/>
        <dsp:cNvSpPr/>
      </dsp:nvSpPr>
      <dsp:spPr>
        <a:xfrm>
          <a:off x="826256" y="642127"/>
          <a:ext cx="10109041" cy="12840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9234" tIns="101600" rIns="101600" bIns="101600" numCol="1" spcCol="1270" anchor="ctr" anchorCtr="0">
          <a:noAutofit/>
        </a:bodyPr>
        <a:lstStyle/>
        <a:p>
          <a:pPr marL="0" lvl="0" indent="0" algn="l" defTabSz="1778000" rtl="0">
            <a:lnSpc>
              <a:spcPct val="90000"/>
            </a:lnSpc>
            <a:spcBef>
              <a:spcPct val="0"/>
            </a:spcBef>
            <a:spcAft>
              <a:spcPct val="35000"/>
            </a:spcAft>
            <a:buNone/>
          </a:pPr>
          <a:r>
            <a:rPr lang="sv-SE" sz="4000" kern="1200" dirty="0"/>
            <a:t>Eventuella juridiska hinder. Integritet och sekretessbrytande lagstiftning.</a:t>
          </a:r>
        </a:p>
      </dsp:txBody>
      <dsp:txXfrm>
        <a:off x="826256" y="642127"/>
        <a:ext cx="10109041" cy="1284074"/>
      </dsp:txXfrm>
    </dsp:sp>
    <dsp:sp modelId="{9C023553-2AEC-40D5-87F1-9B1907CBE2BA}">
      <dsp:nvSpPr>
        <dsp:cNvPr id="0" name=""/>
        <dsp:cNvSpPr/>
      </dsp:nvSpPr>
      <dsp:spPr>
        <a:xfrm>
          <a:off x="23710" y="481617"/>
          <a:ext cx="1605093" cy="16050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D6C181-A9A0-414D-B5CA-657CAB20D623}">
      <dsp:nvSpPr>
        <dsp:cNvPr id="0" name=""/>
        <dsp:cNvSpPr/>
      </dsp:nvSpPr>
      <dsp:spPr>
        <a:xfrm>
          <a:off x="826256" y="2568598"/>
          <a:ext cx="10109041" cy="12840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9234" tIns="101600" rIns="101600" bIns="101600" numCol="1" spcCol="1270" anchor="ctr" anchorCtr="0">
          <a:noAutofit/>
        </a:bodyPr>
        <a:lstStyle/>
        <a:p>
          <a:pPr marL="0" lvl="0" indent="0" algn="l" defTabSz="1778000" rtl="0">
            <a:lnSpc>
              <a:spcPct val="90000"/>
            </a:lnSpc>
            <a:spcBef>
              <a:spcPct val="0"/>
            </a:spcBef>
            <a:spcAft>
              <a:spcPct val="35000"/>
            </a:spcAft>
            <a:buNone/>
          </a:pPr>
          <a:r>
            <a:rPr lang="sv-SE" sz="4000" kern="1200" dirty="0"/>
            <a:t>Kostnad för utveckling</a:t>
          </a:r>
        </a:p>
      </dsp:txBody>
      <dsp:txXfrm>
        <a:off x="826256" y="2568598"/>
        <a:ext cx="10109041" cy="1284074"/>
      </dsp:txXfrm>
    </dsp:sp>
    <dsp:sp modelId="{11785E75-0EC0-40C9-9D3D-7543ABACC1DC}">
      <dsp:nvSpPr>
        <dsp:cNvPr id="0" name=""/>
        <dsp:cNvSpPr/>
      </dsp:nvSpPr>
      <dsp:spPr>
        <a:xfrm>
          <a:off x="23710" y="2408089"/>
          <a:ext cx="1605093" cy="16050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6" y="0"/>
            <a:ext cx="2945659" cy="493633"/>
          </a:xfrm>
          <a:prstGeom prst="rect">
            <a:avLst/>
          </a:prstGeom>
        </p:spPr>
        <p:txBody>
          <a:bodyPr vert="horz" lIns="91440" tIns="45720" rIns="91440" bIns="45720" rtlCol="0"/>
          <a:lstStyle>
            <a:lvl1pPr algn="r">
              <a:defRPr sz="1200"/>
            </a:lvl1pPr>
          </a:lstStyle>
          <a:p>
            <a:fld id="{F3AA23D2-9261-402F-86B4-4E35BF34AAEC}" type="datetimeFigureOut">
              <a:rPr lang="sv-SE" smtClean="0"/>
              <a:t>2023-01-20</a:t>
            </a:fld>
            <a:endParaRPr lang="sv-SE"/>
          </a:p>
        </p:txBody>
      </p:sp>
      <p:sp>
        <p:nvSpPr>
          <p:cNvPr id="4" name="Platshållare för sidfot 3"/>
          <p:cNvSpPr>
            <a:spLocks noGrp="1"/>
          </p:cNvSpPr>
          <p:nvPr>
            <p:ph type="ftr" sz="quarter" idx="2"/>
          </p:nvPr>
        </p:nvSpPr>
        <p:spPr>
          <a:xfrm>
            <a:off x="590525" y="9377316"/>
            <a:ext cx="2945659" cy="493633"/>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2429" y="9377316"/>
            <a:ext cx="588956" cy="493633"/>
          </a:xfrm>
          <a:prstGeom prst="rect">
            <a:avLst/>
          </a:prstGeom>
        </p:spPr>
        <p:txBody>
          <a:bodyPr vert="horz" lIns="91440" tIns="45720" rIns="91440" bIns="45720" rtlCol="0" anchor="b"/>
          <a:lstStyle>
            <a:lvl1pPr algn="r">
              <a:defRPr sz="1200"/>
            </a:lvl1pPr>
          </a:lstStyle>
          <a:p>
            <a:pPr algn="l"/>
            <a:fld id="{0F412F81-3FE0-4C9D-BD52-CDFD9488FEAF}" type="slidenum">
              <a:rPr lang="sv-SE" smtClean="0"/>
              <a:pPr algn="l"/>
              <a:t>‹#›</a:t>
            </a:fld>
            <a:endParaRPr lang="sv-SE"/>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8957" y="9472835"/>
            <a:ext cx="1867878" cy="288000"/>
          </a:xfrm>
          <a:prstGeom prst="rect">
            <a:avLst/>
          </a:prstGeom>
        </p:spPr>
      </p:pic>
    </p:spTree>
    <p:extLst>
      <p:ext uri="{BB962C8B-B14F-4D97-AF65-F5344CB8AC3E}">
        <p14:creationId xmlns:p14="http://schemas.microsoft.com/office/powerpoint/2010/main" val="2115577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3" y="0"/>
            <a:ext cx="2945659" cy="49363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6" y="0"/>
            <a:ext cx="2945659" cy="493633"/>
          </a:xfrm>
          <a:prstGeom prst="rect">
            <a:avLst/>
          </a:prstGeom>
        </p:spPr>
        <p:txBody>
          <a:bodyPr vert="horz" lIns="91440" tIns="45720" rIns="91440" bIns="45720" rtlCol="0"/>
          <a:lstStyle>
            <a:lvl1pPr algn="r">
              <a:defRPr sz="1200"/>
            </a:lvl1pPr>
          </a:lstStyle>
          <a:p>
            <a:fld id="{38CDC222-7179-46A6-B3AB-97F7CB4B05A7}" type="datetimeFigureOut">
              <a:rPr lang="sv-SE" smtClean="0"/>
              <a:t>2023-01-20</a:t>
            </a:fld>
            <a:endParaRPr lang="sv-SE"/>
          </a:p>
        </p:txBody>
      </p:sp>
      <p:sp>
        <p:nvSpPr>
          <p:cNvPr id="4" name="Platshållare för bildobjekt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3" y="9377316"/>
            <a:ext cx="2945659" cy="493633"/>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6" y="9377316"/>
            <a:ext cx="2945659" cy="493633"/>
          </a:xfrm>
          <a:prstGeom prst="rect">
            <a:avLst/>
          </a:prstGeom>
        </p:spPr>
        <p:txBody>
          <a:bodyPr vert="horz" lIns="91440" tIns="45720" rIns="91440" bIns="45720" rtlCol="0" anchor="b"/>
          <a:lstStyle>
            <a:lvl1pPr algn="r">
              <a:defRPr sz="1200"/>
            </a:lvl1pPr>
          </a:lstStyle>
          <a:p>
            <a:fld id="{FB5A4C8C-C752-4B94-B88D-6DF198E1BB01}" type="slidenum">
              <a:rPr lang="sv-SE" smtClean="0"/>
              <a:t>‹#›</a:t>
            </a:fld>
            <a:endParaRPr lang="sv-SE"/>
          </a:p>
        </p:txBody>
      </p:sp>
    </p:spTree>
    <p:extLst>
      <p:ext uri="{BB962C8B-B14F-4D97-AF65-F5344CB8AC3E}">
        <p14:creationId xmlns:p14="http://schemas.microsoft.com/office/powerpoint/2010/main" val="403872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dirty="0"/>
              <a:t>Automation</a:t>
            </a:r>
            <a:br>
              <a:rPr lang="sv-SE" sz="1000" dirty="0"/>
            </a:br>
            <a:r>
              <a:rPr lang="sv-SE" sz="1000" dirty="0"/>
              <a:t>       Information utbytes automatiskt mellan myndigheterna baserat på olika kriterier, dvs från system till </a:t>
            </a:r>
            <a:br>
              <a:rPr lang="sv-SE" sz="1000" dirty="0"/>
            </a:br>
            <a:r>
              <a:rPr lang="sv-SE" sz="1000" dirty="0"/>
              <a:t>       system</a:t>
            </a:r>
          </a:p>
          <a:p>
            <a:r>
              <a:rPr lang="sv-SE" sz="1000" dirty="0"/>
              <a:t>Preferensbaserad</a:t>
            </a:r>
            <a:br>
              <a:rPr lang="sv-SE" sz="1000" dirty="0"/>
            </a:br>
            <a:r>
              <a:rPr lang="sv-SE" sz="1000" dirty="0"/>
              <a:t>       Olika kriterier/preferenser som ligger till grund för informationsutbyte (riskbaserat urval), dvs olika </a:t>
            </a:r>
            <a:br>
              <a:rPr lang="sv-SE" sz="1000" dirty="0"/>
            </a:br>
            <a:r>
              <a:rPr lang="sv-SE" sz="1000" dirty="0"/>
              <a:t>       kriterier som ska uppfyllas innan information utbytes</a:t>
            </a:r>
          </a:p>
          <a:p>
            <a:r>
              <a:rPr lang="sv-SE" sz="1000" dirty="0"/>
              <a:t>Delbar information</a:t>
            </a:r>
            <a:br>
              <a:rPr lang="sv-SE" sz="1000" dirty="0"/>
            </a:br>
            <a:r>
              <a:rPr lang="sv-SE" sz="1000" dirty="0"/>
              <a:t>       Informationen är korrekt och aktuell</a:t>
            </a:r>
          </a:p>
          <a:p>
            <a:r>
              <a:rPr lang="sv-SE" sz="1000" dirty="0"/>
              <a:t>Informationsdelning mellan myndigheter (expanderbar)</a:t>
            </a:r>
            <a:br>
              <a:rPr lang="sv-SE" sz="1000" dirty="0"/>
            </a:br>
            <a:r>
              <a:rPr lang="sv-SE" sz="1000" dirty="0"/>
              <a:t>       Möjlighet att dela information med flera myndigheter för att öka samhällets förmåga att motverka    </a:t>
            </a:r>
            <a:br>
              <a:rPr lang="sv-SE" sz="1000" dirty="0"/>
            </a:br>
            <a:r>
              <a:rPr lang="sv-SE" sz="1000" dirty="0"/>
              <a:t>       ekonomiskt brottslighet </a:t>
            </a:r>
          </a:p>
          <a:p>
            <a:r>
              <a:rPr lang="sv-SE" sz="1000" dirty="0"/>
              <a:t>Möjlighet för tipsfunktion</a:t>
            </a:r>
            <a:br>
              <a:rPr lang="sv-SE" sz="1000" dirty="0"/>
            </a:br>
            <a:r>
              <a:rPr lang="sv-SE" sz="1000" dirty="0"/>
              <a:t>       Funktion som ger allmänhet och myndighetspersoner möjlighet att </a:t>
            </a:r>
            <a:br>
              <a:rPr lang="sv-SE" sz="1000" dirty="0"/>
            </a:br>
            <a:r>
              <a:rPr lang="sv-SE" sz="1000" dirty="0"/>
              <a:t>       tipsa om misstänkt ekonomiskt brottslighet </a:t>
            </a:r>
          </a:p>
          <a:p>
            <a:endParaRPr lang="sv-SE" sz="1100" dirty="0"/>
          </a:p>
        </p:txBody>
      </p:sp>
      <p:sp>
        <p:nvSpPr>
          <p:cNvPr id="4" name="Platshållare för bildnummer 3"/>
          <p:cNvSpPr>
            <a:spLocks noGrp="1"/>
          </p:cNvSpPr>
          <p:nvPr>
            <p:ph type="sldNum" sz="quarter" idx="5"/>
          </p:nvPr>
        </p:nvSpPr>
        <p:spPr/>
        <p:txBody>
          <a:bodyPr/>
          <a:lstStyle/>
          <a:p>
            <a:fld id="{FB5A4C8C-C752-4B94-B88D-6DF198E1BB01}" type="slidenum">
              <a:rPr lang="sv-SE" smtClean="0"/>
              <a:t>12</a:t>
            </a:fld>
            <a:endParaRPr lang="sv-SE"/>
          </a:p>
        </p:txBody>
      </p:sp>
    </p:spTree>
    <p:extLst>
      <p:ext uri="{BB962C8B-B14F-4D97-AF65-F5344CB8AC3E}">
        <p14:creationId xmlns:p14="http://schemas.microsoft.com/office/powerpoint/2010/main" val="252227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92DD45-F418-4249-9C01-46732F697A5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706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örstasida">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695401" y="3780000"/>
            <a:ext cx="10879953" cy="1126800"/>
          </a:xfr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pic>
        <p:nvPicPr>
          <p:cNvPr id="9" name="Bildobjekt 8"/>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628341520"/>
      </p:ext>
    </p:extLst>
  </p:cSld>
  <p:clrMapOvr>
    <a:masterClrMapping/>
  </p:clrMapOvr>
  <p:extLst>
    <p:ext uri="{DCECCB84-F9BA-43D5-87BE-67443E8EF086}">
      <p15:sldGuideLst xmlns:p15="http://schemas.microsoft.com/office/powerpoint/2012/main">
        <p15:guide id="1" orient="horz" pos="3748">
          <p15:clr>
            <a:srgbClr val="FBAE40"/>
          </p15:clr>
        </p15:guide>
        <p15:guide id="2" pos="5518">
          <p15:clr>
            <a:srgbClr val="FBAE40"/>
          </p15:clr>
        </p15:guide>
        <p15:guide id="3" pos="5428">
          <p15:clr>
            <a:srgbClr val="FBAE40"/>
          </p15:clr>
        </p15:guide>
        <p15:guide id="4" orient="horz" pos="38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p:spTree>
      <p:nvGrpSpPr>
        <p:cNvPr id="1" name=""/>
        <p:cNvGrpSpPr/>
        <p:nvPr/>
      </p:nvGrpSpPr>
      <p:grpSpPr>
        <a:xfrm>
          <a:off x="0" y="0"/>
          <a:ext cx="0" cy="0"/>
          <a:chOff x="0" y="0"/>
          <a:chExt cx="0" cy="0"/>
        </a:xfrm>
      </p:grpSpPr>
      <p:sp>
        <p:nvSpPr>
          <p:cNvPr id="5" name="Rubrik 4"/>
          <p:cNvSpPr>
            <a:spLocks noGrp="1"/>
          </p:cNvSpPr>
          <p:nvPr>
            <p:ph type="title"/>
          </p:nvPr>
        </p:nvSpPr>
        <p:spPr>
          <a:xfrm>
            <a:off x="609600" y="273603"/>
            <a:ext cx="10922424" cy="936203"/>
          </a:xfrm>
        </p:spPr>
        <p:txBody>
          <a:bodyPr/>
          <a:lstStyle>
            <a:lvl1pPr marL="0" indent="0">
              <a:buFont typeface="Arial" panose="020B0604020202020204" pitchFamily="34" charset="0"/>
              <a:buNone/>
              <a:defRPr sz="4000"/>
            </a:lvl1pPr>
          </a:lstStyle>
          <a:p>
            <a:r>
              <a:rPr lang="sv-SE" dirty="0"/>
              <a:t>Klicka här för att ändra format</a:t>
            </a:r>
          </a:p>
        </p:txBody>
      </p:sp>
      <p:sp>
        <p:nvSpPr>
          <p:cNvPr id="9" name="Platshållare för innehåll 2"/>
          <p:cNvSpPr>
            <a:spLocks noGrp="1"/>
          </p:cNvSpPr>
          <p:nvPr>
            <p:ph idx="1"/>
          </p:nvPr>
        </p:nvSpPr>
        <p:spPr>
          <a:xfrm>
            <a:off x="609600" y="1628800"/>
            <a:ext cx="5220000"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5065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sdel samt bild">
    <p:spTree>
      <p:nvGrpSpPr>
        <p:cNvPr id="1" name=""/>
        <p:cNvGrpSpPr/>
        <p:nvPr/>
      </p:nvGrpSpPr>
      <p:grpSpPr>
        <a:xfrm>
          <a:off x="0" y="0"/>
          <a:ext cx="0" cy="0"/>
          <a:chOff x="0" y="0"/>
          <a:chExt cx="0" cy="0"/>
        </a:xfrm>
      </p:grpSpPr>
      <p:sp>
        <p:nvSpPr>
          <p:cNvPr id="9" name="Platshållare för bild 5"/>
          <p:cNvSpPr>
            <a:spLocks noGrp="1"/>
          </p:cNvSpPr>
          <p:nvPr>
            <p:ph type="pic" sz="quarter" idx="10"/>
          </p:nvPr>
        </p:nvSpPr>
        <p:spPr>
          <a:xfrm>
            <a:off x="0" y="572"/>
            <a:ext cx="6096000" cy="6857428"/>
          </a:xfrm>
        </p:spPr>
        <p:txBody>
          <a:bodyPr/>
          <a:lstStyle>
            <a:lvl1pPr marL="0" indent="0">
              <a:buFontTx/>
              <a:buNone/>
              <a:defRPr/>
            </a:lvl1pPr>
          </a:lstStyle>
          <a:p>
            <a:r>
              <a:rPr lang="sv-SE" dirty="0"/>
              <a:t>Klicka på ikonen för att lägga till en bild</a:t>
            </a:r>
          </a:p>
        </p:txBody>
      </p:sp>
      <p:sp>
        <p:nvSpPr>
          <p:cNvPr id="10" name="Rubrik 3"/>
          <p:cNvSpPr>
            <a:spLocks noGrp="1"/>
          </p:cNvSpPr>
          <p:nvPr>
            <p:ph type="title"/>
          </p:nvPr>
        </p:nvSpPr>
        <p:spPr>
          <a:xfrm>
            <a:off x="6456040" y="273603"/>
            <a:ext cx="5112568" cy="936203"/>
          </a:xfrm>
        </p:spPr>
        <p:txBody>
          <a:bodyPr/>
          <a:lstStyle>
            <a:lvl1pPr marL="0" indent="0">
              <a:buFont typeface="Arial" panose="020B0604020202020204" pitchFamily="34" charset="0"/>
              <a:buNone/>
              <a:defRPr sz="3200"/>
            </a:lvl1pPr>
          </a:lstStyle>
          <a:p>
            <a:r>
              <a:rPr lang="sv-SE" dirty="0"/>
              <a:t>Klicka här för att ändra format</a:t>
            </a:r>
          </a:p>
        </p:txBody>
      </p:sp>
      <p:sp>
        <p:nvSpPr>
          <p:cNvPr id="5" name="Platshållare för innehåll 2"/>
          <p:cNvSpPr>
            <a:spLocks noGrp="1"/>
          </p:cNvSpPr>
          <p:nvPr>
            <p:ph idx="1"/>
          </p:nvPr>
        </p:nvSpPr>
        <p:spPr>
          <a:xfrm>
            <a:off x="6456040" y="1628800"/>
            <a:ext cx="5112568" cy="4494800"/>
          </a:xfrm>
        </p:spPr>
        <p:txBody>
          <a:bodyPr/>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1648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på platta och Innehållsdel">
    <p:spTree>
      <p:nvGrpSpPr>
        <p:cNvPr id="1" name=""/>
        <p:cNvGrpSpPr/>
        <p:nvPr/>
      </p:nvGrpSpPr>
      <p:grpSpPr>
        <a:xfrm>
          <a:off x="0" y="0"/>
          <a:ext cx="0" cy="0"/>
          <a:chOff x="0" y="0"/>
          <a:chExt cx="0" cy="0"/>
        </a:xfrm>
      </p:grpSpPr>
      <p:sp>
        <p:nvSpPr>
          <p:cNvPr id="7" name="Rektangel 6"/>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527720" y="548680"/>
            <a:ext cx="5040560" cy="5574920"/>
          </a:xfrm>
        </p:spPr>
        <p:txBody>
          <a:bodyPr/>
          <a:lstStyle>
            <a:lvl1pPr marL="0" indent="0">
              <a:buFont typeface="Arial" panose="020B0604020202020204" pitchFamily="34" charset="0"/>
              <a:buNone/>
              <a:defRPr sz="4000">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456040" y="548680"/>
            <a:ext cx="5112568" cy="5574920"/>
          </a:xfrm>
        </p:spPr>
        <p:txBody>
          <a:bodyPr anchor="ctr" anchorCtr="0"/>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49491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färgplatta">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609600" y="1628800"/>
            <a:ext cx="10887000" cy="4494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pic>
        <p:nvPicPr>
          <p:cNvPr id="9" name="Bildobjekt 8"/>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305654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färgplatta">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09600"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12" name="Bildobjekt 11"/>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3394893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start blå">
    <p:spTree>
      <p:nvGrpSpPr>
        <p:cNvPr id="1" name=""/>
        <p:cNvGrpSpPr/>
        <p:nvPr/>
      </p:nvGrpSpPr>
      <p:grpSpPr>
        <a:xfrm>
          <a:off x="0" y="0"/>
          <a:ext cx="0" cy="0"/>
          <a:chOff x="0" y="0"/>
          <a:chExt cx="0" cy="0"/>
        </a:xfrm>
      </p:grpSpPr>
      <p:sp>
        <p:nvSpPr>
          <p:cNvPr id="12" name="Rektangel 11"/>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Underrubrik 2"/>
          <p:cNvSpPr>
            <a:spLocks noGrp="1"/>
          </p:cNvSpPr>
          <p:nvPr>
            <p:ph type="subTitle" idx="1" hasCustomPrompt="1"/>
          </p:nvPr>
        </p:nvSpPr>
        <p:spPr>
          <a:xfrm>
            <a:off x="695401" y="3780000"/>
            <a:ext cx="10879953" cy="1126800"/>
          </a:xfr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pic>
        <p:nvPicPr>
          <p:cNvPr id="16" name="Bildobjekt 15"/>
          <p:cNvPicPr>
            <a:picLocks noChangeAspect="1"/>
          </p:cNvPicPr>
          <p:nvPr userDrawn="1"/>
        </p:nvPicPr>
        <p:blipFill>
          <a:blip r:embed="rId2"/>
          <a:stretch>
            <a:fillRect/>
          </a:stretch>
        </p:blipFill>
        <p:spPr>
          <a:xfrm>
            <a:off x="9408368" y="6307938"/>
            <a:ext cx="2166987" cy="337130"/>
          </a:xfrm>
          <a:prstGeom prst="rect">
            <a:avLst/>
          </a:prstGeom>
        </p:spPr>
      </p:pic>
      <p:sp>
        <p:nvSpPr>
          <p:cNvPr id="6"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endParaRPr lang="sv-SE" dirty="0"/>
          </a:p>
        </p:txBody>
      </p:sp>
    </p:spTree>
    <p:extLst>
      <p:ext uri="{BB962C8B-B14F-4D97-AF65-F5344CB8AC3E}">
        <p14:creationId xmlns:p14="http://schemas.microsoft.com/office/powerpoint/2010/main" val="2599712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a:xfrm>
            <a:off x="609599" y="273603"/>
            <a:ext cx="10959009" cy="936203"/>
          </a:xfrm>
        </p:spPr>
        <p:txBody>
          <a:bodyPr/>
          <a:lstStyle>
            <a:lvl1pPr marL="0" indent="0">
              <a:buFont typeface="Arial" panose="020B0604020202020204" pitchFamily="34" charset="0"/>
              <a:buNone/>
              <a:defRPr/>
            </a:lvl1pPr>
          </a:lstStyle>
          <a:p>
            <a:r>
              <a:rPr lang="sv-SE"/>
              <a:t>Klicka här för att ändra format</a:t>
            </a:r>
          </a:p>
        </p:txBody>
      </p:sp>
      <p:sp>
        <p:nvSpPr>
          <p:cNvPr id="4" name="Platshållare för innehåll 2"/>
          <p:cNvSpPr>
            <a:spLocks noGrp="1"/>
          </p:cNvSpPr>
          <p:nvPr>
            <p:ph idx="1"/>
          </p:nvPr>
        </p:nvSpPr>
        <p:spPr>
          <a:xfrm>
            <a:off x="609600" y="1628800"/>
            <a:ext cx="10959008"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31715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lvl1pPr marL="0" indent="0">
              <a:buFont typeface="Arial" panose="020B0604020202020204" pitchFamily="34" charset="0"/>
              <a:buNone/>
              <a:defRPr/>
            </a:lvl1pPr>
          </a:lstStyle>
          <a:p>
            <a:r>
              <a:rPr lang="sv-SE"/>
              <a:t>Klicka här för att ändra format</a:t>
            </a:r>
          </a:p>
        </p:txBody>
      </p:sp>
      <p:sp>
        <p:nvSpPr>
          <p:cNvPr id="9" name="Platshållare för innehåll 2"/>
          <p:cNvSpPr>
            <a:spLocks noGrp="1"/>
          </p:cNvSpPr>
          <p:nvPr>
            <p:ph idx="1"/>
          </p:nvPr>
        </p:nvSpPr>
        <p:spPr>
          <a:xfrm>
            <a:off x="609600" y="1628800"/>
            <a:ext cx="5220000"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568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hållsdel samt bild">
    <p:spTree>
      <p:nvGrpSpPr>
        <p:cNvPr id="1" name=""/>
        <p:cNvGrpSpPr/>
        <p:nvPr/>
      </p:nvGrpSpPr>
      <p:grpSpPr>
        <a:xfrm>
          <a:off x="0" y="0"/>
          <a:ext cx="0" cy="0"/>
          <a:chOff x="0" y="0"/>
          <a:chExt cx="0" cy="0"/>
        </a:xfrm>
      </p:grpSpPr>
      <p:sp>
        <p:nvSpPr>
          <p:cNvPr id="9" name="Platshållare för bild 5"/>
          <p:cNvSpPr>
            <a:spLocks noGrp="1"/>
          </p:cNvSpPr>
          <p:nvPr>
            <p:ph type="pic" sz="quarter" idx="10"/>
          </p:nvPr>
        </p:nvSpPr>
        <p:spPr>
          <a:xfrm>
            <a:off x="0" y="572"/>
            <a:ext cx="6096000" cy="6857428"/>
          </a:xfrm>
        </p:spPr>
        <p:txBody>
          <a:bodyPr/>
          <a:lstStyle>
            <a:lvl1pPr marL="0" indent="0">
              <a:buFontTx/>
              <a:buNone/>
              <a:defRPr/>
            </a:lvl1pPr>
          </a:lstStyle>
          <a:p>
            <a:r>
              <a:rPr lang="sv-SE" dirty="0"/>
              <a:t>Klicka på ikonen för att lägga till en bild</a:t>
            </a:r>
          </a:p>
        </p:txBody>
      </p:sp>
      <p:sp>
        <p:nvSpPr>
          <p:cNvPr id="10" name="Rubrik 3"/>
          <p:cNvSpPr>
            <a:spLocks noGrp="1"/>
          </p:cNvSpPr>
          <p:nvPr>
            <p:ph type="title"/>
          </p:nvPr>
        </p:nvSpPr>
        <p:spPr>
          <a:xfrm>
            <a:off x="6456040" y="273603"/>
            <a:ext cx="5112568" cy="936203"/>
          </a:xfrm>
        </p:spPr>
        <p:txBody>
          <a:bodyPr/>
          <a:lstStyle>
            <a:lvl1pPr marL="0" indent="0">
              <a:buFont typeface="Arial" panose="020B0604020202020204" pitchFamily="34" charset="0"/>
              <a:buNone/>
              <a:defRPr sz="3200"/>
            </a:lvl1pPr>
          </a:lstStyle>
          <a:p>
            <a:r>
              <a:rPr lang="sv-SE" dirty="0"/>
              <a:t>Klicka här för att ändra format</a:t>
            </a:r>
          </a:p>
        </p:txBody>
      </p:sp>
      <p:sp>
        <p:nvSpPr>
          <p:cNvPr id="5" name="Platshållare för innehåll 2"/>
          <p:cNvSpPr>
            <a:spLocks noGrp="1"/>
          </p:cNvSpPr>
          <p:nvPr>
            <p:ph idx="1"/>
          </p:nvPr>
        </p:nvSpPr>
        <p:spPr>
          <a:xfrm>
            <a:off x="6456040" y="1628800"/>
            <a:ext cx="5112568" cy="4494800"/>
          </a:xfrm>
        </p:spPr>
        <p:txBody>
          <a:bodyPr/>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55845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på platta och Innehållsdel">
    <p:spTree>
      <p:nvGrpSpPr>
        <p:cNvPr id="1" name=""/>
        <p:cNvGrpSpPr/>
        <p:nvPr/>
      </p:nvGrpSpPr>
      <p:grpSpPr>
        <a:xfrm>
          <a:off x="0" y="0"/>
          <a:ext cx="0" cy="0"/>
          <a:chOff x="0" y="0"/>
          <a:chExt cx="0" cy="0"/>
        </a:xfrm>
      </p:grpSpPr>
      <p:sp>
        <p:nvSpPr>
          <p:cNvPr id="7" name="Rektangel 6"/>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527720" y="548680"/>
            <a:ext cx="5040560" cy="5574920"/>
          </a:xfrm>
        </p:spPr>
        <p:txBody>
          <a:bodyPr/>
          <a:lstStyle>
            <a:lvl1pPr marL="0" indent="0">
              <a:buFont typeface="Arial" panose="020B0604020202020204" pitchFamily="34" charset="0"/>
              <a:buNone/>
              <a:defRPr sz="4000">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456040" y="548680"/>
            <a:ext cx="5112568" cy="5574920"/>
          </a:xfrm>
        </p:spPr>
        <p:txBody>
          <a:bodyPr anchor="ctr" anchorCtr="0"/>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2082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1628800"/>
            <a:ext cx="10959008"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ubrik 1"/>
          <p:cNvSpPr>
            <a:spLocks noGrp="1"/>
          </p:cNvSpPr>
          <p:nvPr>
            <p:ph type="title"/>
          </p:nvPr>
        </p:nvSpPr>
        <p:spPr>
          <a:xfrm>
            <a:off x="609599" y="273603"/>
            <a:ext cx="10959009" cy="936203"/>
          </a:xfrm>
        </p:spPr>
        <p:txBody>
          <a:bodyPr/>
          <a:lstStyle>
            <a:lvl1pPr marL="0" indent="0">
              <a:buFont typeface="Arial" panose="020B0604020202020204" pitchFamily="34" charset="0"/>
              <a:buNone/>
              <a:defRPr/>
            </a:lvl1pPr>
          </a:lstStyle>
          <a:p>
            <a:r>
              <a:rPr lang="sv-SE"/>
              <a:t>Klicka här för att ändra format</a:t>
            </a:r>
            <a:endParaRPr lang="sv-SE" dirty="0"/>
          </a:p>
        </p:txBody>
      </p:sp>
    </p:spTree>
    <p:extLst>
      <p:ext uri="{BB962C8B-B14F-4D97-AF65-F5344CB8AC3E}">
        <p14:creationId xmlns:p14="http://schemas.microsoft.com/office/powerpoint/2010/main" val="1356657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färgplatta">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609600" y="1628800"/>
            <a:ext cx="10887000" cy="4494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pic>
        <p:nvPicPr>
          <p:cNvPr id="9" name="Bildobjekt 8"/>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2267493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färgplatta">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09600"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12" name="Bildobjekt 11"/>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3679370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pitelstart gul">
    <p:spTree>
      <p:nvGrpSpPr>
        <p:cNvPr id="1" name=""/>
        <p:cNvGrpSpPr/>
        <p:nvPr/>
      </p:nvGrpSpPr>
      <p:grpSpPr>
        <a:xfrm>
          <a:off x="0" y="0"/>
          <a:ext cx="0" cy="0"/>
          <a:chOff x="0" y="0"/>
          <a:chExt cx="0" cy="0"/>
        </a:xfrm>
      </p:grpSpPr>
      <p:pic>
        <p:nvPicPr>
          <p:cNvPr id="13" name="Bildobjekt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2012" y="6310364"/>
            <a:ext cx="2149871" cy="331030"/>
          </a:xfrm>
          <a:prstGeom prst="rect">
            <a:avLst/>
          </a:prstGeom>
        </p:spPr>
      </p:pic>
      <p:sp>
        <p:nvSpPr>
          <p:cNvPr id="8" name="Rektangel 7"/>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Underrubrik 2"/>
          <p:cNvSpPr>
            <a:spLocks noGrp="1"/>
          </p:cNvSpPr>
          <p:nvPr>
            <p:ph type="subTitle" idx="1" hasCustomPrompt="1"/>
          </p:nvPr>
        </p:nvSpPr>
        <p:spPr>
          <a:xfrm>
            <a:off x="695401" y="3780000"/>
            <a:ext cx="10879953" cy="1126800"/>
          </a:xfr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pic>
        <p:nvPicPr>
          <p:cNvPr id="17" name="Bildobjekt 16"/>
          <p:cNvPicPr>
            <a:picLocks noChangeAspect="1"/>
          </p:cNvPicPr>
          <p:nvPr userDrawn="1"/>
        </p:nvPicPr>
        <p:blipFill>
          <a:blip r:embed="rId3"/>
          <a:stretch>
            <a:fillRect/>
          </a:stretch>
        </p:blipFill>
        <p:spPr>
          <a:xfrm>
            <a:off x="9408368" y="6307938"/>
            <a:ext cx="2166987" cy="337130"/>
          </a:xfrm>
          <a:prstGeom prst="rect">
            <a:avLst/>
          </a:prstGeom>
        </p:spPr>
      </p:pic>
      <p:sp>
        <p:nvSpPr>
          <p:cNvPr id="7"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endParaRPr lang="sv-SE" dirty="0"/>
          </a:p>
        </p:txBody>
      </p:sp>
    </p:spTree>
    <p:extLst>
      <p:ext uri="{BB962C8B-B14F-4D97-AF65-F5344CB8AC3E}">
        <p14:creationId xmlns:p14="http://schemas.microsoft.com/office/powerpoint/2010/main" val="3632099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a:xfrm>
            <a:off x="609600" y="273603"/>
            <a:ext cx="10959008" cy="936203"/>
          </a:xfrm>
          <a:prstGeom prst="rect">
            <a:avLst/>
          </a:prstGeom>
        </p:spPr>
        <p:txBody>
          <a:bodyPr/>
          <a:lstStyle>
            <a:lvl1pPr marL="0" indent="0">
              <a:buFont typeface="Arial" panose="020B0604020202020204" pitchFamily="34" charset="0"/>
              <a:buNone/>
              <a:defRPr/>
            </a:lvl1pPr>
          </a:lstStyle>
          <a:p>
            <a:r>
              <a:rPr lang="sv-SE" dirty="0"/>
              <a:t>Klicka här för att ändra format</a:t>
            </a:r>
          </a:p>
        </p:txBody>
      </p:sp>
      <p:sp>
        <p:nvSpPr>
          <p:cNvPr id="4" name="Platshållare för innehåll 2"/>
          <p:cNvSpPr>
            <a:spLocks noGrp="1"/>
          </p:cNvSpPr>
          <p:nvPr>
            <p:ph idx="1"/>
          </p:nvPr>
        </p:nvSpPr>
        <p:spPr>
          <a:xfrm>
            <a:off x="609600" y="1628800"/>
            <a:ext cx="10959008"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3023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p:spTree>
      <p:nvGrpSpPr>
        <p:cNvPr id="1" name=""/>
        <p:cNvGrpSpPr/>
        <p:nvPr/>
      </p:nvGrpSpPr>
      <p:grpSpPr>
        <a:xfrm>
          <a:off x="0" y="0"/>
          <a:ext cx="0" cy="0"/>
          <a:chOff x="0" y="0"/>
          <a:chExt cx="0" cy="0"/>
        </a:xfrm>
      </p:grpSpPr>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lvl1pPr>
          </a:lstStyle>
          <a:p>
            <a:r>
              <a:rPr lang="sv-SE"/>
              <a:t>Klicka här för att ändra format</a:t>
            </a:r>
          </a:p>
        </p:txBody>
      </p:sp>
      <p:sp>
        <p:nvSpPr>
          <p:cNvPr id="9" name="Platshållare för innehåll 2"/>
          <p:cNvSpPr>
            <a:spLocks noGrp="1"/>
          </p:cNvSpPr>
          <p:nvPr>
            <p:ph idx="1"/>
          </p:nvPr>
        </p:nvSpPr>
        <p:spPr>
          <a:xfrm>
            <a:off x="609600" y="1628800"/>
            <a:ext cx="5220000"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013065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ehållsdel samt bild">
    <p:spTree>
      <p:nvGrpSpPr>
        <p:cNvPr id="1" name=""/>
        <p:cNvGrpSpPr/>
        <p:nvPr/>
      </p:nvGrpSpPr>
      <p:grpSpPr>
        <a:xfrm>
          <a:off x="0" y="0"/>
          <a:ext cx="0" cy="0"/>
          <a:chOff x="0" y="0"/>
          <a:chExt cx="0" cy="0"/>
        </a:xfrm>
      </p:grpSpPr>
      <p:sp>
        <p:nvSpPr>
          <p:cNvPr id="9" name="Platshållare för bild 5"/>
          <p:cNvSpPr>
            <a:spLocks noGrp="1"/>
          </p:cNvSpPr>
          <p:nvPr>
            <p:ph type="pic" sz="quarter" idx="10"/>
          </p:nvPr>
        </p:nvSpPr>
        <p:spPr>
          <a:xfrm>
            <a:off x="0" y="572"/>
            <a:ext cx="6096000" cy="6857428"/>
          </a:xfrm>
        </p:spPr>
        <p:txBody>
          <a:bodyPr/>
          <a:lstStyle>
            <a:lvl1pPr marL="0" indent="0">
              <a:buFontTx/>
              <a:buNone/>
              <a:defRPr/>
            </a:lvl1pPr>
          </a:lstStyle>
          <a:p>
            <a:r>
              <a:rPr lang="sv-SE" dirty="0"/>
              <a:t>Klicka på ikonen för att lägga till en bild</a:t>
            </a:r>
          </a:p>
        </p:txBody>
      </p:sp>
      <p:sp>
        <p:nvSpPr>
          <p:cNvPr id="10" name="Rubrik 3"/>
          <p:cNvSpPr>
            <a:spLocks noGrp="1"/>
          </p:cNvSpPr>
          <p:nvPr>
            <p:ph type="title"/>
          </p:nvPr>
        </p:nvSpPr>
        <p:spPr>
          <a:xfrm>
            <a:off x="6456040" y="273603"/>
            <a:ext cx="5112568" cy="936203"/>
          </a:xfrm>
        </p:spPr>
        <p:txBody>
          <a:bodyPr/>
          <a:lstStyle>
            <a:lvl1pPr marL="0" indent="0">
              <a:buFont typeface="Arial" panose="020B0604020202020204" pitchFamily="34" charset="0"/>
              <a:buNone/>
              <a:defRPr sz="3200"/>
            </a:lvl1pPr>
          </a:lstStyle>
          <a:p>
            <a:r>
              <a:rPr lang="sv-SE" dirty="0"/>
              <a:t>Klicka här för att ändra format</a:t>
            </a:r>
          </a:p>
        </p:txBody>
      </p:sp>
      <p:sp>
        <p:nvSpPr>
          <p:cNvPr id="5" name="Platshållare för innehåll 2"/>
          <p:cNvSpPr>
            <a:spLocks noGrp="1"/>
          </p:cNvSpPr>
          <p:nvPr>
            <p:ph idx="1"/>
          </p:nvPr>
        </p:nvSpPr>
        <p:spPr>
          <a:xfrm>
            <a:off x="6456040" y="1628800"/>
            <a:ext cx="5112568" cy="4494800"/>
          </a:xfrm>
        </p:spPr>
        <p:txBody>
          <a:bodyPr/>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211645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på platta och Innehållsdel">
    <p:spTree>
      <p:nvGrpSpPr>
        <p:cNvPr id="1" name=""/>
        <p:cNvGrpSpPr/>
        <p:nvPr/>
      </p:nvGrpSpPr>
      <p:grpSpPr>
        <a:xfrm>
          <a:off x="0" y="0"/>
          <a:ext cx="0" cy="0"/>
          <a:chOff x="0" y="0"/>
          <a:chExt cx="0" cy="0"/>
        </a:xfrm>
      </p:grpSpPr>
      <p:sp>
        <p:nvSpPr>
          <p:cNvPr id="7" name="Rektangel 6"/>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527720" y="548680"/>
            <a:ext cx="5040560" cy="5574920"/>
          </a:xfrm>
        </p:spPr>
        <p:txBody>
          <a:bodyPr/>
          <a:lstStyle>
            <a:lvl1pPr marL="0" indent="0">
              <a:buFont typeface="Arial" panose="020B0604020202020204" pitchFamily="34" charset="0"/>
              <a:buNone/>
              <a:defRPr sz="4000">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456040" y="548680"/>
            <a:ext cx="5112568" cy="5574920"/>
          </a:xfrm>
        </p:spPr>
        <p:txBody>
          <a:bodyPr anchor="ctr" anchorCtr="0"/>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88153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innehåll färgplatta">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609600" y="1628800"/>
            <a:ext cx="10887000" cy="4494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3221253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färgplatta">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09600"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Bildobjekt 5"/>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1113658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start lila">
    <p:spTree>
      <p:nvGrpSpPr>
        <p:cNvPr id="1" name=""/>
        <p:cNvGrpSpPr/>
        <p:nvPr/>
      </p:nvGrpSpPr>
      <p:grpSpPr>
        <a:xfrm>
          <a:off x="0" y="0"/>
          <a:ext cx="0" cy="0"/>
          <a:chOff x="0" y="0"/>
          <a:chExt cx="0" cy="0"/>
        </a:xfrm>
      </p:grpSpPr>
      <p:pic>
        <p:nvPicPr>
          <p:cNvPr id="13" name="Bildobjekt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2012" y="6310364"/>
            <a:ext cx="2149871" cy="331030"/>
          </a:xfrm>
          <a:prstGeom prst="rect">
            <a:avLst/>
          </a:prstGeom>
        </p:spPr>
      </p:pic>
      <p:sp>
        <p:nvSpPr>
          <p:cNvPr id="12" name="Rektangel 1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Underrubrik 2"/>
          <p:cNvSpPr>
            <a:spLocks noGrp="1"/>
          </p:cNvSpPr>
          <p:nvPr>
            <p:ph type="subTitle" idx="1" hasCustomPrompt="1"/>
          </p:nvPr>
        </p:nvSpPr>
        <p:spPr>
          <a:xfrm>
            <a:off x="695401" y="3780000"/>
            <a:ext cx="10879953" cy="1126800"/>
          </a:xfr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pic>
        <p:nvPicPr>
          <p:cNvPr id="16" name="Bildobjekt 15"/>
          <p:cNvPicPr>
            <a:picLocks noChangeAspect="1"/>
          </p:cNvPicPr>
          <p:nvPr userDrawn="1"/>
        </p:nvPicPr>
        <p:blipFill>
          <a:blip r:embed="rId3"/>
          <a:stretch>
            <a:fillRect/>
          </a:stretch>
        </p:blipFill>
        <p:spPr>
          <a:xfrm>
            <a:off x="9408368" y="6307938"/>
            <a:ext cx="2166987" cy="337130"/>
          </a:xfrm>
          <a:prstGeom prst="rect">
            <a:avLst/>
          </a:prstGeom>
        </p:spPr>
      </p:pic>
      <p:sp>
        <p:nvSpPr>
          <p:cNvPr id="7"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endParaRPr lang="sv-SE" dirty="0"/>
          </a:p>
        </p:txBody>
      </p:sp>
    </p:spTree>
    <p:extLst>
      <p:ext uri="{BB962C8B-B14F-4D97-AF65-F5344CB8AC3E}">
        <p14:creationId xmlns:p14="http://schemas.microsoft.com/office/powerpoint/2010/main" val="295097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lvl1pPr marL="0" indent="0">
              <a:buFont typeface="Arial" panose="020B0604020202020204" pitchFamily="34" charset="0"/>
              <a:buNone/>
              <a:defRPr/>
            </a:lvl1pPr>
          </a:lstStyle>
          <a:p>
            <a:r>
              <a:rPr lang="sv-SE"/>
              <a:t>Klicka här för att ändra format</a:t>
            </a:r>
            <a:endParaRPr lang="sv-SE" dirty="0"/>
          </a:p>
        </p:txBody>
      </p:sp>
      <p:sp>
        <p:nvSpPr>
          <p:cNvPr id="9" name="Platshållare för innehåll 2"/>
          <p:cNvSpPr>
            <a:spLocks noGrp="1"/>
          </p:cNvSpPr>
          <p:nvPr>
            <p:ph idx="1"/>
          </p:nvPr>
        </p:nvSpPr>
        <p:spPr>
          <a:xfrm>
            <a:off x="609600" y="1628800"/>
            <a:ext cx="5220000"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p:cNvSpPr>
            <a:spLocks noGrp="1"/>
          </p:cNvSpPr>
          <p:nvPr>
            <p:ph idx="13"/>
          </p:nvPr>
        </p:nvSpPr>
        <p:spPr>
          <a:xfrm>
            <a:off x="6312024" y="1628800"/>
            <a:ext cx="5220000"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17885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a:xfrm>
            <a:off x="609600" y="273603"/>
            <a:ext cx="10959008" cy="936203"/>
          </a:xfrm>
          <a:prstGeom prst="rect">
            <a:avLst/>
          </a:prstGeom>
        </p:spPr>
        <p:txBody>
          <a:bodyPr/>
          <a:lstStyle>
            <a:lvl1pPr marL="0" indent="0">
              <a:buFont typeface="Arial" panose="020B0604020202020204" pitchFamily="34" charset="0"/>
              <a:buNone/>
              <a:defRPr/>
            </a:lvl1pPr>
          </a:lstStyle>
          <a:p>
            <a:r>
              <a:rPr lang="sv-SE" dirty="0"/>
              <a:t>Klicka här för att ändra format</a:t>
            </a:r>
          </a:p>
        </p:txBody>
      </p:sp>
      <p:sp>
        <p:nvSpPr>
          <p:cNvPr id="4" name="Platshållare för innehåll 2"/>
          <p:cNvSpPr>
            <a:spLocks noGrp="1"/>
          </p:cNvSpPr>
          <p:nvPr>
            <p:ph idx="1"/>
          </p:nvPr>
        </p:nvSpPr>
        <p:spPr>
          <a:xfrm>
            <a:off x="609600" y="1628800"/>
            <a:ext cx="10959008"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20864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p:spTree>
      <p:nvGrpSpPr>
        <p:cNvPr id="1" name=""/>
        <p:cNvGrpSpPr/>
        <p:nvPr/>
      </p:nvGrpSpPr>
      <p:grpSpPr>
        <a:xfrm>
          <a:off x="0" y="0"/>
          <a:ext cx="0" cy="0"/>
          <a:chOff x="0" y="0"/>
          <a:chExt cx="0" cy="0"/>
        </a:xfrm>
      </p:grpSpPr>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lvl1pPr>
          </a:lstStyle>
          <a:p>
            <a:r>
              <a:rPr lang="sv-SE"/>
              <a:t>Klicka här för att ändra format</a:t>
            </a:r>
          </a:p>
        </p:txBody>
      </p:sp>
      <p:sp>
        <p:nvSpPr>
          <p:cNvPr id="9" name="Platshållare för innehåll 2"/>
          <p:cNvSpPr>
            <a:spLocks noGrp="1"/>
          </p:cNvSpPr>
          <p:nvPr>
            <p:ph idx="1"/>
          </p:nvPr>
        </p:nvSpPr>
        <p:spPr>
          <a:xfrm>
            <a:off x="609600" y="1628800"/>
            <a:ext cx="5220000"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54322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nehållsdel samt bild">
    <p:spTree>
      <p:nvGrpSpPr>
        <p:cNvPr id="1" name=""/>
        <p:cNvGrpSpPr/>
        <p:nvPr/>
      </p:nvGrpSpPr>
      <p:grpSpPr>
        <a:xfrm>
          <a:off x="0" y="0"/>
          <a:ext cx="0" cy="0"/>
          <a:chOff x="0" y="0"/>
          <a:chExt cx="0" cy="0"/>
        </a:xfrm>
      </p:grpSpPr>
      <p:sp>
        <p:nvSpPr>
          <p:cNvPr id="9" name="Platshållare för bild 5"/>
          <p:cNvSpPr>
            <a:spLocks noGrp="1"/>
          </p:cNvSpPr>
          <p:nvPr>
            <p:ph type="pic" sz="quarter" idx="10"/>
          </p:nvPr>
        </p:nvSpPr>
        <p:spPr>
          <a:xfrm>
            <a:off x="0" y="572"/>
            <a:ext cx="6096000" cy="6857428"/>
          </a:xfrm>
        </p:spPr>
        <p:txBody>
          <a:bodyPr/>
          <a:lstStyle>
            <a:lvl1pPr marL="0" indent="0">
              <a:buFontTx/>
              <a:buNone/>
              <a:defRPr/>
            </a:lvl1pPr>
          </a:lstStyle>
          <a:p>
            <a:r>
              <a:rPr lang="sv-SE" dirty="0"/>
              <a:t>Klicka på ikonen för att lägga till en bild</a:t>
            </a:r>
          </a:p>
        </p:txBody>
      </p:sp>
      <p:sp>
        <p:nvSpPr>
          <p:cNvPr id="10" name="Rubrik 3"/>
          <p:cNvSpPr>
            <a:spLocks noGrp="1"/>
          </p:cNvSpPr>
          <p:nvPr>
            <p:ph type="title"/>
          </p:nvPr>
        </p:nvSpPr>
        <p:spPr>
          <a:xfrm>
            <a:off x="6456040" y="273603"/>
            <a:ext cx="5112568" cy="936203"/>
          </a:xfrm>
        </p:spPr>
        <p:txBody>
          <a:bodyPr/>
          <a:lstStyle>
            <a:lvl1pPr marL="0" indent="0">
              <a:buFont typeface="Arial" panose="020B0604020202020204" pitchFamily="34" charset="0"/>
              <a:buNone/>
              <a:defRPr sz="3200"/>
            </a:lvl1pPr>
          </a:lstStyle>
          <a:p>
            <a:r>
              <a:rPr lang="sv-SE" dirty="0"/>
              <a:t>Klicka här för att ändra format</a:t>
            </a:r>
          </a:p>
        </p:txBody>
      </p:sp>
      <p:sp>
        <p:nvSpPr>
          <p:cNvPr id="5" name="Platshållare för innehåll 2"/>
          <p:cNvSpPr>
            <a:spLocks noGrp="1"/>
          </p:cNvSpPr>
          <p:nvPr>
            <p:ph idx="1"/>
          </p:nvPr>
        </p:nvSpPr>
        <p:spPr>
          <a:xfrm>
            <a:off x="6456040" y="1628800"/>
            <a:ext cx="5112568" cy="4494800"/>
          </a:xfrm>
        </p:spPr>
        <p:txBody>
          <a:bodyPr/>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10605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på platta och Innehållsdel">
    <p:spTree>
      <p:nvGrpSpPr>
        <p:cNvPr id="1" name=""/>
        <p:cNvGrpSpPr/>
        <p:nvPr/>
      </p:nvGrpSpPr>
      <p:grpSpPr>
        <a:xfrm>
          <a:off x="0" y="0"/>
          <a:ext cx="0" cy="0"/>
          <a:chOff x="0" y="0"/>
          <a:chExt cx="0" cy="0"/>
        </a:xfrm>
      </p:grpSpPr>
      <p:sp>
        <p:nvSpPr>
          <p:cNvPr id="7" name="Rektangel 6"/>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527720" y="548680"/>
            <a:ext cx="5040560" cy="5574920"/>
          </a:xfrm>
        </p:spPr>
        <p:txBody>
          <a:bodyPr/>
          <a:lstStyle>
            <a:lvl1pPr marL="0" indent="0">
              <a:buFont typeface="Arial" panose="020B0604020202020204" pitchFamily="34" charset="0"/>
              <a:buNone/>
              <a:defRPr sz="4000">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456040" y="548680"/>
            <a:ext cx="5112568" cy="5574920"/>
          </a:xfrm>
        </p:spPr>
        <p:txBody>
          <a:bodyPr anchor="ctr" anchorCtr="0"/>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87966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färgplatta">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609600" y="1628800"/>
            <a:ext cx="10887000" cy="4494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pic>
        <p:nvPicPr>
          <p:cNvPr id="9" name="Bildobjekt 8"/>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1556334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färgplatta">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09600"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12" name="Bildobjekt 11"/>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1525022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pitelstart röd">
    <p:spTree>
      <p:nvGrpSpPr>
        <p:cNvPr id="1" name=""/>
        <p:cNvGrpSpPr/>
        <p:nvPr/>
      </p:nvGrpSpPr>
      <p:grpSpPr>
        <a:xfrm>
          <a:off x="0" y="0"/>
          <a:ext cx="0" cy="0"/>
          <a:chOff x="0" y="0"/>
          <a:chExt cx="0" cy="0"/>
        </a:xfrm>
      </p:grpSpPr>
      <p:sp>
        <p:nvSpPr>
          <p:cNvPr id="13" name="Rektangel 12"/>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Underrubrik 2"/>
          <p:cNvSpPr>
            <a:spLocks noGrp="1"/>
          </p:cNvSpPr>
          <p:nvPr>
            <p:ph type="subTitle" idx="1" hasCustomPrompt="1"/>
          </p:nvPr>
        </p:nvSpPr>
        <p:spPr>
          <a:xfrm>
            <a:off x="695401" y="3780000"/>
            <a:ext cx="10879953" cy="1126800"/>
          </a:xfr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pic>
        <p:nvPicPr>
          <p:cNvPr id="16" name="Bildobjekt 15"/>
          <p:cNvPicPr>
            <a:picLocks noChangeAspect="1"/>
          </p:cNvPicPr>
          <p:nvPr userDrawn="1"/>
        </p:nvPicPr>
        <p:blipFill>
          <a:blip r:embed="rId2"/>
          <a:stretch>
            <a:fillRect/>
          </a:stretch>
        </p:blipFill>
        <p:spPr>
          <a:xfrm>
            <a:off x="9408368" y="6307938"/>
            <a:ext cx="2166987" cy="337130"/>
          </a:xfrm>
          <a:prstGeom prst="rect">
            <a:avLst/>
          </a:prstGeom>
        </p:spPr>
      </p:pic>
      <p:sp>
        <p:nvSpPr>
          <p:cNvPr id="6"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endParaRPr lang="sv-SE" dirty="0"/>
          </a:p>
        </p:txBody>
      </p:sp>
    </p:spTree>
    <p:extLst>
      <p:ext uri="{BB962C8B-B14F-4D97-AF65-F5344CB8AC3E}">
        <p14:creationId xmlns:p14="http://schemas.microsoft.com/office/powerpoint/2010/main" val="1646931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1107D60-156D-4456-A4CF-F3851E5458F0}" type="slidenum">
              <a:rPr lang="sv-SE" smtClean="0"/>
              <a:pPr/>
              <a:t>‹#›</a:t>
            </a:fld>
            <a:endParaRPr lang="sv-SE"/>
          </a:p>
        </p:txBody>
      </p:sp>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lvl1pPr>
          </a:lstStyle>
          <a:p>
            <a:r>
              <a:rPr lang="sv-SE"/>
              <a:t>Klicka här för att ändra format</a:t>
            </a:r>
          </a:p>
        </p:txBody>
      </p:sp>
      <p:sp>
        <p:nvSpPr>
          <p:cNvPr id="9" name="Platshållare för innehåll 2"/>
          <p:cNvSpPr>
            <a:spLocks noGrp="1"/>
          </p:cNvSpPr>
          <p:nvPr>
            <p:ph idx="1"/>
          </p:nvPr>
        </p:nvSpPr>
        <p:spPr>
          <a:xfrm>
            <a:off x="609600" y="1628800"/>
            <a:ext cx="10959008"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89064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p:spTree>
      <p:nvGrpSpPr>
        <p:cNvPr id="1" name=""/>
        <p:cNvGrpSpPr/>
        <p:nvPr/>
      </p:nvGrpSpPr>
      <p:grpSpPr>
        <a:xfrm>
          <a:off x="0" y="0"/>
          <a:ext cx="0" cy="0"/>
          <a:chOff x="0" y="0"/>
          <a:chExt cx="0" cy="0"/>
        </a:xfrm>
      </p:grpSpPr>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lvl1pPr>
          </a:lstStyle>
          <a:p>
            <a:r>
              <a:rPr lang="sv-SE"/>
              <a:t>Klicka här för att ändra format</a:t>
            </a:r>
          </a:p>
        </p:txBody>
      </p:sp>
      <p:sp>
        <p:nvSpPr>
          <p:cNvPr id="6" name="Platshållare för datum 5"/>
          <p:cNvSpPr>
            <a:spLocks noGrp="1"/>
          </p:cNvSpPr>
          <p:nvPr>
            <p:ph type="dt" sz="half" idx="10"/>
          </p:nvPr>
        </p:nvSpPr>
        <p:spPr/>
        <p:txBody>
          <a:bodyPr/>
          <a:lstStyle/>
          <a:p>
            <a:endParaRPr lang="sv-SE" dirty="0"/>
          </a:p>
        </p:txBody>
      </p:sp>
      <p:sp>
        <p:nvSpPr>
          <p:cNvPr id="7" name="Platshållare för sidfot 6"/>
          <p:cNvSpPr>
            <a:spLocks noGrp="1"/>
          </p:cNvSpPr>
          <p:nvPr>
            <p:ph type="ftr" sz="quarter" idx="11"/>
          </p:nvPr>
        </p:nvSpPr>
        <p:spPr/>
        <p:txBody>
          <a:bodyPr/>
          <a:lstStyle/>
          <a:p>
            <a:endParaRPr lang="sv-SE" dirty="0"/>
          </a:p>
        </p:txBody>
      </p:sp>
      <p:sp>
        <p:nvSpPr>
          <p:cNvPr id="8" name="Platshållare för bildnummer 7"/>
          <p:cNvSpPr>
            <a:spLocks noGrp="1"/>
          </p:cNvSpPr>
          <p:nvPr>
            <p:ph type="sldNum" sz="quarter" idx="12"/>
          </p:nvPr>
        </p:nvSpPr>
        <p:spPr/>
        <p:txBody>
          <a:bodyPr/>
          <a:lstStyle/>
          <a:p>
            <a:fld id="{31107D60-156D-4456-A4CF-F3851E5458F0}" type="slidenum">
              <a:rPr lang="sv-SE" smtClean="0"/>
              <a:pPr/>
              <a:t>‹#›</a:t>
            </a:fld>
            <a:endParaRPr lang="sv-SE"/>
          </a:p>
        </p:txBody>
      </p:sp>
      <p:sp>
        <p:nvSpPr>
          <p:cNvPr id="9" name="Platshållare för innehåll 2"/>
          <p:cNvSpPr>
            <a:spLocks noGrp="1"/>
          </p:cNvSpPr>
          <p:nvPr>
            <p:ph idx="1"/>
          </p:nvPr>
        </p:nvSpPr>
        <p:spPr>
          <a:xfrm>
            <a:off x="609600" y="1628800"/>
            <a:ext cx="5220000"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67796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ehållsdel samt bild">
    <p:spTree>
      <p:nvGrpSpPr>
        <p:cNvPr id="1" name=""/>
        <p:cNvGrpSpPr/>
        <p:nvPr/>
      </p:nvGrpSpPr>
      <p:grpSpPr>
        <a:xfrm>
          <a:off x="0" y="0"/>
          <a:ext cx="0" cy="0"/>
          <a:chOff x="0" y="0"/>
          <a:chExt cx="0" cy="0"/>
        </a:xfrm>
      </p:grpSpPr>
      <p:sp>
        <p:nvSpPr>
          <p:cNvPr id="5" name="Platshållare för datum 4"/>
          <p:cNvSpPr>
            <a:spLocks noGrp="1"/>
          </p:cNvSpPr>
          <p:nvPr>
            <p:ph type="dt" sz="half" idx="11"/>
          </p:nvPr>
        </p:nvSpPr>
        <p:spPr/>
        <p:txBody>
          <a:bodyPr/>
          <a:lstStyle/>
          <a:p>
            <a:endParaRPr lang="sv-SE" dirty="0"/>
          </a:p>
        </p:txBody>
      </p:sp>
      <p:sp>
        <p:nvSpPr>
          <p:cNvPr id="7" name="Platshållare för sidfot 6"/>
          <p:cNvSpPr>
            <a:spLocks noGrp="1"/>
          </p:cNvSpPr>
          <p:nvPr>
            <p:ph type="ftr" sz="quarter" idx="12"/>
          </p:nvPr>
        </p:nvSpPr>
        <p:spPr/>
        <p:txBody>
          <a:bodyPr/>
          <a:lstStyle/>
          <a:p>
            <a:endParaRPr lang="sv-SE" dirty="0"/>
          </a:p>
        </p:txBody>
      </p:sp>
      <p:sp>
        <p:nvSpPr>
          <p:cNvPr id="8" name="Platshållare för bildnummer 7"/>
          <p:cNvSpPr>
            <a:spLocks noGrp="1"/>
          </p:cNvSpPr>
          <p:nvPr>
            <p:ph type="sldNum" sz="quarter" idx="13"/>
          </p:nvPr>
        </p:nvSpPr>
        <p:spPr/>
        <p:txBody>
          <a:bodyPr/>
          <a:lstStyle/>
          <a:p>
            <a:fld id="{31107D60-156D-4456-A4CF-F3851E5458F0}" type="slidenum">
              <a:rPr lang="sv-SE" smtClean="0"/>
              <a:pPr/>
              <a:t>‹#›</a:t>
            </a:fld>
            <a:endParaRPr lang="sv-SE"/>
          </a:p>
        </p:txBody>
      </p:sp>
      <p:sp>
        <p:nvSpPr>
          <p:cNvPr id="9" name="Platshållare för bild 5"/>
          <p:cNvSpPr>
            <a:spLocks noGrp="1"/>
          </p:cNvSpPr>
          <p:nvPr>
            <p:ph type="pic" sz="quarter" idx="10"/>
          </p:nvPr>
        </p:nvSpPr>
        <p:spPr>
          <a:xfrm>
            <a:off x="0" y="572"/>
            <a:ext cx="6096000" cy="6857428"/>
          </a:xfrm>
        </p:spPr>
        <p:txBody>
          <a:bodyPr/>
          <a:lstStyle>
            <a:lvl1pPr marL="0" indent="0">
              <a:buFontTx/>
              <a:buNone/>
              <a:defRPr/>
            </a:lvl1pPr>
          </a:lstStyle>
          <a:p>
            <a:r>
              <a:rPr lang="sv-SE" dirty="0"/>
              <a:t>Klicka på ikonen för att lägga till en bild</a:t>
            </a:r>
          </a:p>
        </p:txBody>
      </p:sp>
      <p:sp>
        <p:nvSpPr>
          <p:cNvPr id="10" name="Rubrik 3"/>
          <p:cNvSpPr>
            <a:spLocks noGrp="1"/>
          </p:cNvSpPr>
          <p:nvPr>
            <p:ph type="title"/>
          </p:nvPr>
        </p:nvSpPr>
        <p:spPr>
          <a:xfrm>
            <a:off x="6456040" y="260648"/>
            <a:ext cx="5112568" cy="936203"/>
          </a:xfrm>
        </p:spPr>
        <p:txBody>
          <a:bodyPr/>
          <a:lstStyle>
            <a:lvl1pPr marL="0" indent="0">
              <a:buFont typeface="Arial" panose="020B0604020202020204" pitchFamily="34" charset="0"/>
              <a:buNone/>
              <a:defRPr sz="3200"/>
            </a:lvl1pPr>
          </a:lstStyle>
          <a:p>
            <a:r>
              <a:rPr lang="sv-SE" dirty="0"/>
              <a:t>Klicka här för att ändra format</a:t>
            </a:r>
          </a:p>
        </p:txBody>
      </p:sp>
      <p:sp>
        <p:nvSpPr>
          <p:cNvPr id="12" name="Platshållare för innehåll 2"/>
          <p:cNvSpPr>
            <a:spLocks noGrp="1"/>
          </p:cNvSpPr>
          <p:nvPr>
            <p:ph idx="1"/>
          </p:nvPr>
        </p:nvSpPr>
        <p:spPr>
          <a:xfrm>
            <a:off x="6456040" y="1628800"/>
            <a:ext cx="5112568" cy="4494800"/>
          </a:xfrm>
        </p:spPr>
        <p:txBody>
          <a:bodyPr/>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546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sdel samt bild">
    <p:spTree>
      <p:nvGrpSpPr>
        <p:cNvPr id="1" name=""/>
        <p:cNvGrpSpPr/>
        <p:nvPr/>
      </p:nvGrpSpPr>
      <p:grpSpPr>
        <a:xfrm>
          <a:off x="0" y="0"/>
          <a:ext cx="0" cy="0"/>
          <a:chOff x="0" y="0"/>
          <a:chExt cx="0" cy="0"/>
        </a:xfrm>
      </p:grpSpPr>
      <p:sp>
        <p:nvSpPr>
          <p:cNvPr id="4" name="Rubrik 3"/>
          <p:cNvSpPr>
            <a:spLocks noGrp="1"/>
          </p:cNvSpPr>
          <p:nvPr>
            <p:ph type="title"/>
          </p:nvPr>
        </p:nvSpPr>
        <p:spPr>
          <a:xfrm>
            <a:off x="6456040" y="273603"/>
            <a:ext cx="5112568" cy="936203"/>
          </a:xfrm>
        </p:spPr>
        <p:txBody>
          <a:bodyPr/>
          <a:lstStyle>
            <a:lvl1pPr marL="0" indent="0">
              <a:buFont typeface="Arial" panose="020B0604020202020204" pitchFamily="34" charset="0"/>
              <a:buNone/>
              <a:defRPr sz="3200"/>
            </a:lvl1pPr>
          </a:lstStyle>
          <a:p>
            <a:r>
              <a:rPr lang="sv-SE"/>
              <a:t>Klicka här för att ändra format</a:t>
            </a:r>
            <a:endParaRPr lang="sv-SE" dirty="0"/>
          </a:p>
        </p:txBody>
      </p:sp>
      <p:sp>
        <p:nvSpPr>
          <p:cNvPr id="9" name="Platshållare för innehåll 2"/>
          <p:cNvSpPr>
            <a:spLocks noGrp="1"/>
          </p:cNvSpPr>
          <p:nvPr>
            <p:ph idx="1"/>
          </p:nvPr>
        </p:nvSpPr>
        <p:spPr>
          <a:xfrm>
            <a:off x="6456040" y="1628800"/>
            <a:ext cx="5112568" cy="4494800"/>
          </a:xfrm>
        </p:spPr>
        <p:txBody>
          <a:bodyPr/>
          <a:lstStyle>
            <a:lvl1pPr>
              <a:defRPr sz="2400"/>
            </a:lvl1pPr>
            <a:lvl2pPr>
              <a:defRPr sz="2000"/>
            </a:lvl2pPr>
            <a:lvl3pPr>
              <a:defRPr sz="1800"/>
            </a:lvl3pPr>
            <a:lvl4pPr>
              <a:defRPr sz="1600"/>
            </a:lvl4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 5"/>
          <p:cNvSpPr>
            <a:spLocks noGrp="1"/>
          </p:cNvSpPr>
          <p:nvPr>
            <p:ph type="pic" sz="quarter" idx="10"/>
          </p:nvPr>
        </p:nvSpPr>
        <p:spPr>
          <a:xfrm>
            <a:off x="0" y="572"/>
            <a:ext cx="6096000" cy="6857428"/>
          </a:xfrm>
        </p:spPr>
        <p:txBody>
          <a:bodyPr/>
          <a:lstStyle>
            <a:lvl1pPr marL="0" indent="0">
              <a:buFontTx/>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3779334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på platta och Innehållsdel">
    <p:spTree>
      <p:nvGrpSpPr>
        <p:cNvPr id="1" name=""/>
        <p:cNvGrpSpPr/>
        <p:nvPr/>
      </p:nvGrpSpPr>
      <p:grpSpPr>
        <a:xfrm>
          <a:off x="0" y="0"/>
          <a:ext cx="0" cy="0"/>
          <a:chOff x="0" y="0"/>
          <a:chExt cx="0" cy="0"/>
        </a:xfrm>
      </p:grpSpPr>
      <p:sp>
        <p:nvSpPr>
          <p:cNvPr id="7" name="Rektangel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527720" y="548680"/>
            <a:ext cx="5040560" cy="5574920"/>
          </a:xfrm>
        </p:spPr>
        <p:txBody>
          <a:bodyPr/>
          <a:lstStyle>
            <a:lvl1pPr marL="0" indent="0">
              <a:buFont typeface="Arial" panose="020B0604020202020204" pitchFamily="34" charset="0"/>
              <a:buNone/>
              <a:defRPr sz="4000">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456040" y="548680"/>
            <a:ext cx="5112568" cy="5574920"/>
          </a:xfrm>
        </p:spPr>
        <p:txBody>
          <a:bodyPr anchor="ctr" anchorCtr="0"/>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54405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och innehåll färgplatta">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609600" y="1628800"/>
            <a:ext cx="10887000" cy="4494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pic>
        <p:nvPicPr>
          <p:cNvPr id="9" name="Bildobjekt 8"/>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1867588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färgplatta">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09600"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12" name="Bildobjekt 11"/>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4113117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örstasida med bild">
    <p:spTree>
      <p:nvGrpSpPr>
        <p:cNvPr id="1" name=""/>
        <p:cNvGrpSpPr/>
        <p:nvPr/>
      </p:nvGrpSpPr>
      <p:grpSpPr>
        <a:xfrm>
          <a:off x="0" y="0"/>
          <a:ext cx="0" cy="0"/>
          <a:chOff x="0" y="0"/>
          <a:chExt cx="0" cy="0"/>
        </a:xfrm>
      </p:grpSpPr>
      <p:sp>
        <p:nvSpPr>
          <p:cNvPr id="8" name="Platshållare för bild 5"/>
          <p:cNvSpPr>
            <a:spLocks noGrp="1"/>
          </p:cNvSpPr>
          <p:nvPr>
            <p:ph type="pic" sz="quarter" idx="10"/>
          </p:nvPr>
        </p:nvSpPr>
        <p:spPr>
          <a:xfrm>
            <a:off x="0" y="572"/>
            <a:ext cx="12192000" cy="6857428"/>
          </a:xfrm>
          <a:prstGeom prst="rect">
            <a:avLst/>
          </a:prstGeom>
          <a:solidFill>
            <a:schemeClr val="bg1">
              <a:lumMod val="85000"/>
            </a:schemeClr>
          </a:solidFill>
        </p:spPr>
        <p:txBody>
          <a:bodyPr/>
          <a:lstStyle>
            <a:lvl1pPr marL="0" indent="0">
              <a:buFontTx/>
              <a:buNone/>
              <a:defRPr/>
            </a:lvl1pPr>
          </a:lstStyle>
          <a:p>
            <a:r>
              <a:rPr lang="sv-SE" dirty="0"/>
              <a:t>Klicka på ikonen för att lägga till en bild</a:t>
            </a:r>
          </a:p>
        </p:txBody>
      </p:sp>
      <p:sp>
        <p:nvSpPr>
          <p:cNvPr id="9" name="Platshållare för text 10"/>
          <p:cNvSpPr>
            <a:spLocks noGrp="1"/>
          </p:cNvSpPr>
          <p:nvPr>
            <p:ph type="body" sz="quarter" idx="16" hasCustomPrompt="1"/>
          </p:nvPr>
        </p:nvSpPr>
        <p:spPr>
          <a:xfrm>
            <a:off x="1" y="5373688"/>
            <a:ext cx="12191999" cy="1484312"/>
          </a:xfrm>
          <a:prstGeom prst="rect">
            <a:avLst/>
          </a:prstGeom>
          <a:gradFill>
            <a:gsLst>
              <a:gs pos="0">
                <a:schemeClr val="tx1">
                  <a:alpha val="0"/>
                </a:schemeClr>
              </a:gs>
              <a:gs pos="100000">
                <a:schemeClr val="tx1">
                  <a:alpha val="20000"/>
                </a:schemeClr>
              </a:gs>
            </a:gsLst>
            <a:lin ang="5400000" scaled="1"/>
          </a:gradFill>
        </p:spPr>
        <p:txBody>
          <a:bodyPr/>
          <a:lstStyle>
            <a:lvl1pPr marL="0" indent="0">
              <a:buNone/>
              <a:defRPr baseline="0"/>
            </a:lvl1pPr>
          </a:lstStyle>
          <a:p>
            <a:pPr lvl="0"/>
            <a:r>
              <a:rPr lang="sv-SE" dirty="0"/>
              <a:t> </a:t>
            </a:r>
          </a:p>
        </p:txBody>
      </p:sp>
      <p:sp>
        <p:nvSpPr>
          <p:cNvPr id="11" name="Platshållare för text 11"/>
          <p:cNvSpPr>
            <a:spLocks noGrp="1"/>
          </p:cNvSpPr>
          <p:nvPr>
            <p:ph type="body" sz="quarter" idx="15" hasCustomPrompt="1"/>
          </p:nvPr>
        </p:nvSpPr>
        <p:spPr>
          <a:xfrm>
            <a:off x="9408368" y="6308849"/>
            <a:ext cx="2159000" cy="336550"/>
          </a:xfrm>
          <a:prstGeom prst="rect">
            <a:avLst/>
          </a:prstGeom>
          <a:blipFill>
            <a:blip r:embed="rId2"/>
            <a:stretch>
              <a:fillRect/>
            </a:stretch>
          </a:blipFill>
        </p:spPr>
        <p:txBody>
          <a:bodyPr/>
          <a:lstStyle>
            <a:lvl1pPr marL="0" indent="0">
              <a:buNone/>
              <a:defRPr/>
            </a:lvl1pPr>
          </a:lstStyle>
          <a:p>
            <a:pPr lvl="0"/>
            <a:r>
              <a:rPr lang="sv-SE" dirty="0"/>
              <a:t> </a:t>
            </a:r>
          </a:p>
        </p:txBody>
      </p:sp>
      <p:sp>
        <p:nvSpPr>
          <p:cNvPr id="12" name="Underrubrik 2"/>
          <p:cNvSpPr>
            <a:spLocks noGrp="1"/>
          </p:cNvSpPr>
          <p:nvPr>
            <p:ph type="subTitle" idx="1" hasCustomPrompt="1"/>
          </p:nvPr>
        </p:nvSpPr>
        <p:spPr>
          <a:xfrm>
            <a:off x="695401" y="3780000"/>
            <a:ext cx="10879953" cy="1126800"/>
          </a:xfrm>
          <a:prstGeom prst="rect">
            <a:avLst/>
          </a:prstGeo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7"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endParaRPr lang="sv-SE" dirty="0"/>
          </a:p>
        </p:txBody>
      </p:sp>
    </p:spTree>
    <p:extLst>
      <p:ext uri="{BB962C8B-B14F-4D97-AF65-F5344CB8AC3E}">
        <p14:creationId xmlns:p14="http://schemas.microsoft.com/office/powerpoint/2010/main" val="15983662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6" name="Platshållare för bild 5"/>
          <p:cNvSpPr>
            <a:spLocks noGrp="1"/>
          </p:cNvSpPr>
          <p:nvPr>
            <p:ph type="pic" sz="quarter" idx="10"/>
          </p:nvPr>
        </p:nvSpPr>
        <p:spPr>
          <a:xfrm>
            <a:off x="0" y="572"/>
            <a:ext cx="12192000" cy="6857428"/>
          </a:xfrm>
          <a:prstGeom prst="rect">
            <a:avLst/>
          </a:prstGeom>
          <a:solidFill>
            <a:schemeClr val="bg1">
              <a:lumMod val="85000"/>
            </a:schemeClr>
          </a:solidFill>
        </p:spPr>
        <p:txBody>
          <a:bodyPr/>
          <a:lstStyle>
            <a:lvl1pPr marL="0" indent="0">
              <a:buFontTx/>
              <a:buNone/>
              <a:defRPr/>
            </a:lvl1pPr>
          </a:lstStyle>
          <a:p>
            <a:r>
              <a:rPr lang="sv-SE" dirty="0"/>
              <a:t>Klicka på ikonen för att lägga till en bild</a:t>
            </a:r>
          </a:p>
        </p:txBody>
      </p:sp>
      <p:sp>
        <p:nvSpPr>
          <p:cNvPr id="5" name="Rubrik 4"/>
          <p:cNvSpPr>
            <a:spLocks noGrp="1"/>
          </p:cNvSpPr>
          <p:nvPr>
            <p:ph type="title"/>
          </p:nvPr>
        </p:nvSpPr>
        <p:spPr>
          <a:xfrm>
            <a:off x="1" y="1"/>
            <a:ext cx="12191999" cy="1864598"/>
          </a:xfrm>
          <a:gradFill>
            <a:gsLst>
              <a:gs pos="100000">
                <a:schemeClr val="tx1">
                  <a:alpha val="0"/>
                </a:schemeClr>
              </a:gs>
              <a:gs pos="57000">
                <a:schemeClr val="tx1">
                  <a:alpha val="56000"/>
                </a:schemeClr>
              </a:gs>
            </a:gsLst>
            <a:lin ang="5400000" scaled="1"/>
          </a:gradFill>
        </p:spPr>
        <p:txBody>
          <a:bodyPr lIns="0" rIns="0"/>
          <a:lstStyle>
            <a:lvl1pPr marL="0" indent="0" algn="ctr">
              <a:buFont typeface="Arial" panose="020B0604020202020204" pitchFamily="34" charset="0"/>
              <a:buNone/>
              <a:defRPr sz="4000">
                <a:solidFill>
                  <a:schemeClr val="bg1"/>
                </a:solidFill>
              </a:defRPr>
            </a:lvl1pPr>
          </a:lstStyle>
          <a:p>
            <a:endParaRPr lang="sv-SE" dirty="0"/>
          </a:p>
        </p:txBody>
      </p:sp>
      <p:sp>
        <p:nvSpPr>
          <p:cNvPr id="11" name="Platshållare för text 10"/>
          <p:cNvSpPr>
            <a:spLocks noGrp="1"/>
          </p:cNvSpPr>
          <p:nvPr>
            <p:ph type="body" sz="quarter" idx="16" hasCustomPrompt="1"/>
          </p:nvPr>
        </p:nvSpPr>
        <p:spPr>
          <a:xfrm>
            <a:off x="1" y="5373688"/>
            <a:ext cx="12191999" cy="1484312"/>
          </a:xfrm>
          <a:prstGeom prst="rect">
            <a:avLst/>
          </a:prstGeom>
          <a:gradFill>
            <a:gsLst>
              <a:gs pos="0">
                <a:schemeClr val="tx1">
                  <a:alpha val="0"/>
                </a:schemeClr>
              </a:gs>
              <a:gs pos="100000">
                <a:schemeClr val="tx1">
                  <a:alpha val="20000"/>
                </a:schemeClr>
              </a:gs>
            </a:gsLst>
            <a:lin ang="5400000" scaled="1"/>
          </a:gradFill>
        </p:spPr>
        <p:txBody>
          <a:bodyPr/>
          <a:lstStyle>
            <a:lvl1pPr marL="0" indent="0">
              <a:buNone/>
              <a:defRPr baseline="0"/>
            </a:lvl1pPr>
          </a:lstStyle>
          <a:p>
            <a:pPr lvl="0"/>
            <a:r>
              <a:rPr lang="sv-SE" dirty="0"/>
              <a:t> </a:t>
            </a:r>
          </a:p>
        </p:txBody>
      </p:sp>
      <p:sp>
        <p:nvSpPr>
          <p:cNvPr id="13" name="Platshållare för text 11"/>
          <p:cNvSpPr>
            <a:spLocks noGrp="1"/>
          </p:cNvSpPr>
          <p:nvPr>
            <p:ph type="body" sz="quarter" idx="15" hasCustomPrompt="1"/>
          </p:nvPr>
        </p:nvSpPr>
        <p:spPr>
          <a:xfrm>
            <a:off x="9408368" y="6308849"/>
            <a:ext cx="2159000" cy="336550"/>
          </a:xfrm>
          <a:prstGeom prst="rect">
            <a:avLst/>
          </a:prstGeo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456902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or bild">
    <p:spTree>
      <p:nvGrpSpPr>
        <p:cNvPr id="1" name=""/>
        <p:cNvGrpSpPr/>
        <p:nvPr/>
      </p:nvGrpSpPr>
      <p:grpSpPr>
        <a:xfrm>
          <a:off x="0" y="0"/>
          <a:ext cx="0" cy="0"/>
          <a:chOff x="0" y="0"/>
          <a:chExt cx="0" cy="0"/>
        </a:xfrm>
      </p:grpSpPr>
      <p:sp>
        <p:nvSpPr>
          <p:cNvPr id="7" name="Platshållare för bild 5"/>
          <p:cNvSpPr>
            <a:spLocks noGrp="1"/>
          </p:cNvSpPr>
          <p:nvPr>
            <p:ph type="pic" sz="quarter" idx="10"/>
          </p:nvPr>
        </p:nvSpPr>
        <p:spPr>
          <a:xfrm>
            <a:off x="0" y="572"/>
            <a:ext cx="12192000" cy="6857428"/>
          </a:xfrm>
          <a:prstGeom prst="rect">
            <a:avLst/>
          </a:prstGeom>
          <a:solidFill>
            <a:schemeClr val="bg1">
              <a:lumMod val="85000"/>
            </a:schemeClr>
          </a:solidFill>
        </p:spPr>
        <p:txBody>
          <a:bodyPr/>
          <a:lstStyle>
            <a:lvl1pPr marL="0" indent="0">
              <a:buFontTx/>
              <a:buNone/>
              <a:defRPr/>
            </a:lvl1pPr>
          </a:lstStyle>
          <a:p>
            <a:r>
              <a:rPr lang="sv-SE" dirty="0"/>
              <a:t>Klicka på ikonen för att lägga till en bild</a:t>
            </a:r>
          </a:p>
        </p:txBody>
      </p:sp>
      <p:sp>
        <p:nvSpPr>
          <p:cNvPr id="5" name="Platshållare för text 10"/>
          <p:cNvSpPr>
            <a:spLocks noGrp="1"/>
          </p:cNvSpPr>
          <p:nvPr>
            <p:ph type="body" sz="quarter" idx="16" hasCustomPrompt="1"/>
          </p:nvPr>
        </p:nvSpPr>
        <p:spPr>
          <a:xfrm>
            <a:off x="1" y="5373688"/>
            <a:ext cx="12191999" cy="1484312"/>
          </a:xfrm>
          <a:prstGeom prst="rect">
            <a:avLst/>
          </a:prstGeom>
          <a:gradFill>
            <a:gsLst>
              <a:gs pos="0">
                <a:schemeClr val="tx1">
                  <a:alpha val="0"/>
                </a:schemeClr>
              </a:gs>
              <a:gs pos="100000">
                <a:schemeClr val="tx1">
                  <a:alpha val="20000"/>
                </a:schemeClr>
              </a:gs>
            </a:gsLst>
            <a:lin ang="5400000" scaled="1"/>
          </a:gradFill>
        </p:spPr>
        <p:txBody>
          <a:bodyPr/>
          <a:lstStyle>
            <a:lvl1pPr marL="0" indent="0">
              <a:buNone/>
              <a:defRPr baseline="0"/>
            </a:lvl1pPr>
          </a:lstStyle>
          <a:p>
            <a:pPr lvl="0"/>
            <a:r>
              <a:rPr lang="sv-SE" dirty="0"/>
              <a:t> </a:t>
            </a:r>
          </a:p>
        </p:txBody>
      </p:sp>
      <p:sp>
        <p:nvSpPr>
          <p:cNvPr id="6" name="Platshållare för text 11"/>
          <p:cNvSpPr>
            <a:spLocks noGrp="1"/>
          </p:cNvSpPr>
          <p:nvPr>
            <p:ph type="body" sz="quarter" idx="15" hasCustomPrompt="1"/>
          </p:nvPr>
        </p:nvSpPr>
        <p:spPr>
          <a:xfrm>
            <a:off x="9408368" y="6308849"/>
            <a:ext cx="2159000" cy="336550"/>
          </a:xfrm>
          <a:prstGeom prst="rect">
            <a:avLst/>
          </a:prstGeo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862283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Avslutnin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stretch>
            <a:fillRect/>
          </a:stretch>
        </p:blipFill>
        <p:spPr>
          <a:xfrm>
            <a:off x="2245116" y="2829650"/>
            <a:ext cx="7701768" cy="1198701"/>
          </a:xfrm>
          <a:prstGeom prst="rect">
            <a:avLst/>
          </a:prstGeom>
        </p:spPr>
      </p:pic>
    </p:spTree>
    <p:extLst>
      <p:ext uri="{BB962C8B-B14F-4D97-AF65-F5344CB8AC3E}">
        <p14:creationId xmlns:p14="http://schemas.microsoft.com/office/powerpoint/2010/main" val="3515276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309734-9A7B-423D-9C00-9CC5CBAB355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082B724-FA58-4573-93F8-A7C621C1A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B06F435-FA88-4A85-B5B9-E275088D13AD}"/>
              </a:ext>
            </a:extLst>
          </p:cNvPr>
          <p:cNvSpPr>
            <a:spLocks noGrp="1"/>
          </p:cNvSpPr>
          <p:nvPr>
            <p:ph type="dt" sz="half" idx="10"/>
          </p:nvPr>
        </p:nvSpPr>
        <p:spPr/>
        <p:txBody>
          <a:bodyPr/>
          <a:lstStyle/>
          <a:p>
            <a:fld id="{2C003137-CEB3-4761-9659-5040EC63E2E9}" type="datetimeFigureOut">
              <a:rPr lang="sv-SE" smtClean="0"/>
              <a:t>2023-01-20</a:t>
            </a:fld>
            <a:endParaRPr lang="sv-SE"/>
          </a:p>
        </p:txBody>
      </p:sp>
      <p:sp>
        <p:nvSpPr>
          <p:cNvPr id="5" name="Platshållare för sidfot 4">
            <a:extLst>
              <a:ext uri="{FF2B5EF4-FFF2-40B4-BE49-F238E27FC236}">
                <a16:creationId xmlns:a16="http://schemas.microsoft.com/office/drawing/2014/main" id="{91B8109E-0CF0-45D5-A19E-899E2A5E39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BE416C-6CED-4871-9C74-7A02B93B9335}"/>
              </a:ext>
            </a:extLst>
          </p:cNvPr>
          <p:cNvSpPr>
            <a:spLocks noGrp="1"/>
          </p:cNvSpPr>
          <p:nvPr>
            <p:ph type="sldNum" sz="quarter" idx="12"/>
          </p:nvPr>
        </p:nvSpPr>
        <p:spPr/>
        <p:txBody>
          <a:bodyPr/>
          <a:lstStyle/>
          <a:p>
            <a:fld id="{AFD3E058-A8BF-44D1-92AC-577AD0693B7A}" type="slidenum">
              <a:rPr lang="sv-SE" smtClean="0"/>
              <a:t>‹#›</a:t>
            </a:fld>
            <a:endParaRPr lang="sv-SE"/>
          </a:p>
        </p:txBody>
      </p:sp>
    </p:spTree>
    <p:extLst>
      <p:ext uri="{BB962C8B-B14F-4D97-AF65-F5344CB8AC3E}">
        <p14:creationId xmlns:p14="http://schemas.microsoft.com/office/powerpoint/2010/main" val="4186784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8A3E67-650E-490D-BA4E-11B8ECD5A46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F7B056E-B1FC-4F49-87D2-6339FE1F4DC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0B47DB-D80F-42C0-94EF-FC39BCAC6F07}"/>
              </a:ext>
            </a:extLst>
          </p:cNvPr>
          <p:cNvSpPr>
            <a:spLocks noGrp="1"/>
          </p:cNvSpPr>
          <p:nvPr>
            <p:ph type="dt" sz="half" idx="10"/>
          </p:nvPr>
        </p:nvSpPr>
        <p:spPr/>
        <p:txBody>
          <a:bodyPr/>
          <a:lstStyle/>
          <a:p>
            <a:fld id="{2C003137-CEB3-4761-9659-5040EC63E2E9}" type="datetimeFigureOut">
              <a:rPr lang="sv-SE" smtClean="0"/>
              <a:t>2023-01-20</a:t>
            </a:fld>
            <a:endParaRPr lang="sv-SE"/>
          </a:p>
        </p:txBody>
      </p:sp>
      <p:sp>
        <p:nvSpPr>
          <p:cNvPr id="5" name="Platshållare för sidfot 4">
            <a:extLst>
              <a:ext uri="{FF2B5EF4-FFF2-40B4-BE49-F238E27FC236}">
                <a16:creationId xmlns:a16="http://schemas.microsoft.com/office/drawing/2014/main" id="{B4FEBA9A-A932-4FB2-A5BC-7E62EA136C4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EE78D3C-3A8F-45DF-A9D6-EEA418AF6A65}"/>
              </a:ext>
            </a:extLst>
          </p:cNvPr>
          <p:cNvSpPr>
            <a:spLocks noGrp="1"/>
          </p:cNvSpPr>
          <p:nvPr>
            <p:ph type="sldNum" sz="quarter" idx="12"/>
          </p:nvPr>
        </p:nvSpPr>
        <p:spPr/>
        <p:txBody>
          <a:bodyPr/>
          <a:lstStyle/>
          <a:p>
            <a:fld id="{AFD3E058-A8BF-44D1-92AC-577AD0693B7A}" type="slidenum">
              <a:rPr lang="sv-SE" smtClean="0"/>
              <a:t>‹#›</a:t>
            </a:fld>
            <a:endParaRPr lang="sv-SE"/>
          </a:p>
        </p:txBody>
      </p:sp>
    </p:spTree>
    <p:extLst>
      <p:ext uri="{BB962C8B-B14F-4D97-AF65-F5344CB8AC3E}">
        <p14:creationId xmlns:p14="http://schemas.microsoft.com/office/powerpoint/2010/main" val="3902962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1EAAE-6148-42E8-B427-C7BFB07F750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8DF35DE-9967-4E05-96B0-B17C8A6D82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57FF02B-AC14-498F-A958-C006C19DC359}"/>
              </a:ext>
            </a:extLst>
          </p:cNvPr>
          <p:cNvSpPr>
            <a:spLocks noGrp="1"/>
          </p:cNvSpPr>
          <p:nvPr>
            <p:ph type="dt" sz="half" idx="10"/>
          </p:nvPr>
        </p:nvSpPr>
        <p:spPr/>
        <p:txBody>
          <a:bodyPr/>
          <a:lstStyle/>
          <a:p>
            <a:fld id="{2C003137-CEB3-4761-9659-5040EC63E2E9}" type="datetimeFigureOut">
              <a:rPr lang="sv-SE" smtClean="0"/>
              <a:t>2023-01-20</a:t>
            </a:fld>
            <a:endParaRPr lang="sv-SE"/>
          </a:p>
        </p:txBody>
      </p:sp>
      <p:sp>
        <p:nvSpPr>
          <p:cNvPr id="5" name="Platshållare för sidfot 4">
            <a:extLst>
              <a:ext uri="{FF2B5EF4-FFF2-40B4-BE49-F238E27FC236}">
                <a16:creationId xmlns:a16="http://schemas.microsoft.com/office/drawing/2014/main" id="{44E38A0A-70C0-4AB8-AD94-56BC23C7F21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573306-85A7-4574-B04F-15BA75E9BE60}"/>
              </a:ext>
            </a:extLst>
          </p:cNvPr>
          <p:cNvSpPr>
            <a:spLocks noGrp="1"/>
          </p:cNvSpPr>
          <p:nvPr>
            <p:ph type="sldNum" sz="quarter" idx="12"/>
          </p:nvPr>
        </p:nvSpPr>
        <p:spPr/>
        <p:txBody>
          <a:bodyPr/>
          <a:lstStyle/>
          <a:p>
            <a:fld id="{AFD3E058-A8BF-44D1-92AC-577AD0693B7A}" type="slidenum">
              <a:rPr lang="sv-SE" smtClean="0"/>
              <a:t>‹#›</a:t>
            </a:fld>
            <a:endParaRPr lang="sv-SE"/>
          </a:p>
        </p:txBody>
      </p:sp>
    </p:spTree>
    <p:extLst>
      <p:ext uri="{BB962C8B-B14F-4D97-AF65-F5344CB8AC3E}">
        <p14:creationId xmlns:p14="http://schemas.microsoft.com/office/powerpoint/2010/main" val="278278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på platta och Innehållsdel">
    <p:spTree>
      <p:nvGrpSpPr>
        <p:cNvPr id="1" name=""/>
        <p:cNvGrpSpPr/>
        <p:nvPr/>
      </p:nvGrpSpPr>
      <p:grpSpPr>
        <a:xfrm>
          <a:off x="0" y="0"/>
          <a:ext cx="0" cy="0"/>
          <a:chOff x="0" y="0"/>
          <a:chExt cx="0" cy="0"/>
        </a:xfrm>
      </p:grpSpPr>
      <p:sp>
        <p:nvSpPr>
          <p:cNvPr id="7" name="Rektangel 6"/>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527720" y="548680"/>
            <a:ext cx="5040560" cy="5574920"/>
          </a:xfrm>
        </p:spPr>
        <p:txBody>
          <a:bodyPr/>
          <a:lstStyle>
            <a:lvl1pPr marL="0" indent="0">
              <a:buFont typeface="Arial" panose="020B0604020202020204" pitchFamily="34" charset="0"/>
              <a:buNone/>
              <a:defRPr sz="4000">
                <a:solidFill>
                  <a:schemeClr val="bg1"/>
                </a:solidFill>
              </a:defRPr>
            </a:lvl1pPr>
          </a:lstStyle>
          <a:p>
            <a:r>
              <a:rPr lang="sv-SE"/>
              <a:t>Klicka här för att ändra format</a:t>
            </a:r>
            <a:endParaRPr lang="sv-SE" dirty="0"/>
          </a:p>
        </p:txBody>
      </p:sp>
      <p:sp>
        <p:nvSpPr>
          <p:cNvPr id="9" name="Platshållare för innehåll 2"/>
          <p:cNvSpPr>
            <a:spLocks noGrp="1"/>
          </p:cNvSpPr>
          <p:nvPr>
            <p:ph idx="1"/>
          </p:nvPr>
        </p:nvSpPr>
        <p:spPr>
          <a:xfrm>
            <a:off x="6456040" y="548680"/>
            <a:ext cx="5112568" cy="5574920"/>
          </a:xfrm>
        </p:spPr>
        <p:txBody>
          <a:bodyPr anchor="ctr" anchorCtr="0"/>
          <a:lstStyle>
            <a:lvl1pPr>
              <a:defRPr sz="2400"/>
            </a:lvl1pPr>
            <a:lvl2pPr>
              <a:defRPr sz="2000"/>
            </a:lvl2pPr>
            <a:lvl3pPr>
              <a:defRPr sz="1800"/>
            </a:lvl3pPr>
            <a:lvl4pPr>
              <a:defRPr sz="1600"/>
            </a:lvl4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626831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1744B3-4F35-4553-BE0B-5AC621E8505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D0006F3-EA70-40DE-BDE8-9BB63C3D0C5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ED07AA2-A80F-4758-B449-36A705EA3EA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BD7A34F-0A52-43EB-8921-21F97C77C2FE}"/>
              </a:ext>
            </a:extLst>
          </p:cNvPr>
          <p:cNvSpPr>
            <a:spLocks noGrp="1"/>
          </p:cNvSpPr>
          <p:nvPr>
            <p:ph type="dt" sz="half" idx="10"/>
          </p:nvPr>
        </p:nvSpPr>
        <p:spPr/>
        <p:txBody>
          <a:bodyPr/>
          <a:lstStyle/>
          <a:p>
            <a:fld id="{2C003137-CEB3-4761-9659-5040EC63E2E9}" type="datetimeFigureOut">
              <a:rPr lang="sv-SE" smtClean="0"/>
              <a:t>2023-01-20</a:t>
            </a:fld>
            <a:endParaRPr lang="sv-SE"/>
          </a:p>
        </p:txBody>
      </p:sp>
      <p:sp>
        <p:nvSpPr>
          <p:cNvPr id="6" name="Platshållare för sidfot 5">
            <a:extLst>
              <a:ext uri="{FF2B5EF4-FFF2-40B4-BE49-F238E27FC236}">
                <a16:creationId xmlns:a16="http://schemas.microsoft.com/office/drawing/2014/main" id="{A18A5CB2-A724-484C-8FFB-3A171F336F9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1B4A043-1451-49AE-9F2A-EF0F50152C11}"/>
              </a:ext>
            </a:extLst>
          </p:cNvPr>
          <p:cNvSpPr>
            <a:spLocks noGrp="1"/>
          </p:cNvSpPr>
          <p:nvPr>
            <p:ph type="sldNum" sz="quarter" idx="12"/>
          </p:nvPr>
        </p:nvSpPr>
        <p:spPr/>
        <p:txBody>
          <a:bodyPr/>
          <a:lstStyle/>
          <a:p>
            <a:fld id="{AFD3E058-A8BF-44D1-92AC-577AD0693B7A}" type="slidenum">
              <a:rPr lang="sv-SE" smtClean="0"/>
              <a:t>‹#›</a:t>
            </a:fld>
            <a:endParaRPr lang="sv-SE"/>
          </a:p>
        </p:txBody>
      </p:sp>
    </p:spTree>
    <p:extLst>
      <p:ext uri="{BB962C8B-B14F-4D97-AF65-F5344CB8AC3E}">
        <p14:creationId xmlns:p14="http://schemas.microsoft.com/office/powerpoint/2010/main" val="2402323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4C80EE-D60C-4257-BCDF-7DC63FD0C38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C3D2397-9281-49E9-AB5A-BF6A330324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440A92C-F12B-4ED1-86A0-4C601915C9B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6EABA81-4E52-4F6B-8A68-60EF5FC1EE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CD23032-1566-4AF3-A891-238996387AD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35005AB-754E-459A-8A45-6A69268327BF}"/>
              </a:ext>
            </a:extLst>
          </p:cNvPr>
          <p:cNvSpPr>
            <a:spLocks noGrp="1"/>
          </p:cNvSpPr>
          <p:nvPr>
            <p:ph type="dt" sz="half" idx="10"/>
          </p:nvPr>
        </p:nvSpPr>
        <p:spPr/>
        <p:txBody>
          <a:bodyPr/>
          <a:lstStyle/>
          <a:p>
            <a:fld id="{2C003137-CEB3-4761-9659-5040EC63E2E9}" type="datetimeFigureOut">
              <a:rPr lang="sv-SE" smtClean="0"/>
              <a:t>2023-01-20</a:t>
            </a:fld>
            <a:endParaRPr lang="sv-SE"/>
          </a:p>
        </p:txBody>
      </p:sp>
      <p:sp>
        <p:nvSpPr>
          <p:cNvPr id="8" name="Platshållare för sidfot 7">
            <a:extLst>
              <a:ext uri="{FF2B5EF4-FFF2-40B4-BE49-F238E27FC236}">
                <a16:creationId xmlns:a16="http://schemas.microsoft.com/office/drawing/2014/main" id="{DFD3BB7C-8BC5-4D6C-B754-7A1864B05E0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4816BC2-4D1E-4DCE-B025-2BD461EBD9D8}"/>
              </a:ext>
            </a:extLst>
          </p:cNvPr>
          <p:cNvSpPr>
            <a:spLocks noGrp="1"/>
          </p:cNvSpPr>
          <p:nvPr>
            <p:ph type="sldNum" sz="quarter" idx="12"/>
          </p:nvPr>
        </p:nvSpPr>
        <p:spPr/>
        <p:txBody>
          <a:bodyPr/>
          <a:lstStyle/>
          <a:p>
            <a:fld id="{AFD3E058-A8BF-44D1-92AC-577AD0693B7A}" type="slidenum">
              <a:rPr lang="sv-SE" smtClean="0"/>
              <a:t>‹#›</a:t>
            </a:fld>
            <a:endParaRPr lang="sv-SE"/>
          </a:p>
        </p:txBody>
      </p:sp>
    </p:spTree>
    <p:extLst>
      <p:ext uri="{BB962C8B-B14F-4D97-AF65-F5344CB8AC3E}">
        <p14:creationId xmlns:p14="http://schemas.microsoft.com/office/powerpoint/2010/main" val="4292926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6628C6-3AD9-4AC0-8E93-948F84ABB08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B8430AC-7781-43DD-AA6F-EB9C2FDD8709}"/>
              </a:ext>
            </a:extLst>
          </p:cNvPr>
          <p:cNvSpPr>
            <a:spLocks noGrp="1"/>
          </p:cNvSpPr>
          <p:nvPr>
            <p:ph type="dt" sz="half" idx="10"/>
          </p:nvPr>
        </p:nvSpPr>
        <p:spPr/>
        <p:txBody>
          <a:bodyPr/>
          <a:lstStyle/>
          <a:p>
            <a:fld id="{2C003137-CEB3-4761-9659-5040EC63E2E9}" type="datetimeFigureOut">
              <a:rPr lang="sv-SE" smtClean="0"/>
              <a:t>2023-01-20</a:t>
            </a:fld>
            <a:endParaRPr lang="sv-SE"/>
          </a:p>
        </p:txBody>
      </p:sp>
      <p:sp>
        <p:nvSpPr>
          <p:cNvPr id="4" name="Platshållare för sidfot 3">
            <a:extLst>
              <a:ext uri="{FF2B5EF4-FFF2-40B4-BE49-F238E27FC236}">
                <a16:creationId xmlns:a16="http://schemas.microsoft.com/office/drawing/2014/main" id="{41F95557-63FB-496B-9E5C-E1EBBF89272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6C1CAA1-09A1-4D9E-A41C-D6B9FEDAD98D}"/>
              </a:ext>
            </a:extLst>
          </p:cNvPr>
          <p:cNvSpPr>
            <a:spLocks noGrp="1"/>
          </p:cNvSpPr>
          <p:nvPr>
            <p:ph type="sldNum" sz="quarter" idx="12"/>
          </p:nvPr>
        </p:nvSpPr>
        <p:spPr/>
        <p:txBody>
          <a:bodyPr/>
          <a:lstStyle/>
          <a:p>
            <a:fld id="{AFD3E058-A8BF-44D1-92AC-577AD0693B7A}" type="slidenum">
              <a:rPr lang="sv-SE" smtClean="0"/>
              <a:t>‹#›</a:t>
            </a:fld>
            <a:endParaRPr lang="sv-SE"/>
          </a:p>
        </p:txBody>
      </p:sp>
    </p:spTree>
    <p:extLst>
      <p:ext uri="{BB962C8B-B14F-4D97-AF65-F5344CB8AC3E}">
        <p14:creationId xmlns:p14="http://schemas.microsoft.com/office/powerpoint/2010/main" val="303341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FB41EC3-01FE-448C-B8EE-C99322AA5F66}"/>
              </a:ext>
            </a:extLst>
          </p:cNvPr>
          <p:cNvSpPr>
            <a:spLocks noGrp="1"/>
          </p:cNvSpPr>
          <p:nvPr>
            <p:ph type="dt" sz="half" idx="10"/>
          </p:nvPr>
        </p:nvSpPr>
        <p:spPr/>
        <p:txBody>
          <a:bodyPr/>
          <a:lstStyle/>
          <a:p>
            <a:fld id="{2C003137-CEB3-4761-9659-5040EC63E2E9}" type="datetimeFigureOut">
              <a:rPr lang="sv-SE" smtClean="0"/>
              <a:t>2023-01-20</a:t>
            </a:fld>
            <a:endParaRPr lang="sv-SE"/>
          </a:p>
        </p:txBody>
      </p:sp>
      <p:sp>
        <p:nvSpPr>
          <p:cNvPr id="3" name="Platshållare för sidfot 2">
            <a:extLst>
              <a:ext uri="{FF2B5EF4-FFF2-40B4-BE49-F238E27FC236}">
                <a16:creationId xmlns:a16="http://schemas.microsoft.com/office/drawing/2014/main" id="{6EE2B3F8-21B7-4F75-877D-17091211031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D2F69FE-53B6-4CCC-B86D-B8C5859901BC}"/>
              </a:ext>
            </a:extLst>
          </p:cNvPr>
          <p:cNvSpPr>
            <a:spLocks noGrp="1"/>
          </p:cNvSpPr>
          <p:nvPr>
            <p:ph type="sldNum" sz="quarter" idx="12"/>
          </p:nvPr>
        </p:nvSpPr>
        <p:spPr/>
        <p:txBody>
          <a:bodyPr/>
          <a:lstStyle/>
          <a:p>
            <a:fld id="{AFD3E058-A8BF-44D1-92AC-577AD0693B7A}" type="slidenum">
              <a:rPr lang="sv-SE" smtClean="0"/>
              <a:t>‹#›</a:t>
            </a:fld>
            <a:endParaRPr lang="sv-SE"/>
          </a:p>
        </p:txBody>
      </p:sp>
    </p:spTree>
    <p:extLst>
      <p:ext uri="{BB962C8B-B14F-4D97-AF65-F5344CB8AC3E}">
        <p14:creationId xmlns:p14="http://schemas.microsoft.com/office/powerpoint/2010/main" val="20763519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F23B7E-DD96-449D-AD03-F8EAB0240B2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A70C4A0-58C6-4F28-A359-3498196E4E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001D671-235B-436D-8E32-2C569EFEF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04484C3-F50A-4982-B3C5-694E84965C0B}"/>
              </a:ext>
            </a:extLst>
          </p:cNvPr>
          <p:cNvSpPr>
            <a:spLocks noGrp="1"/>
          </p:cNvSpPr>
          <p:nvPr>
            <p:ph type="dt" sz="half" idx="10"/>
          </p:nvPr>
        </p:nvSpPr>
        <p:spPr/>
        <p:txBody>
          <a:bodyPr/>
          <a:lstStyle/>
          <a:p>
            <a:fld id="{2C003137-CEB3-4761-9659-5040EC63E2E9}" type="datetimeFigureOut">
              <a:rPr lang="sv-SE" smtClean="0"/>
              <a:t>2023-01-20</a:t>
            </a:fld>
            <a:endParaRPr lang="sv-SE"/>
          </a:p>
        </p:txBody>
      </p:sp>
      <p:sp>
        <p:nvSpPr>
          <p:cNvPr id="6" name="Platshållare för sidfot 5">
            <a:extLst>
              <a:ext uri="{FF2B5EF4-FFF2-40B4-BE49-F238E27FC236}">
                <a16:creationId xmlns:a16="http://schemas.microsoft.com/office/drawing/2014/main" id="{9AA6B9A3-5CAB-4B6F-B91B-515CF18639C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3BB5890-9699-4779-A940-AD58A197B5D8}"/>
              </a:ext>
            </a:extLst>
          </p:cNvPr>
          <p:cNvSpPr>
            <a:spLocks noGrp="1"/>
          </p:cNvSpPr>
          <p:nvPr>
            <p:ph type="sldNum" sz="quarter" idx="12"/>
          </p:nvPr>
        </p:nvSpPr>
        <p:spPr/>
        <p:txBody>
          <a:bodyPr/>
          <a:lstStyle/>
          <a:p>
            <a:fld id="{AFD3E058-A8BF-44D1-92AC-577AD0693B7A}" type="slidenum">
              <a:rPr lang="sv-SE" smtClean="0"/>
              <a:t>‹#›</a:t>
            </a:fld>
            <a:endParaRPr lang="sv-SE"/>
          </a:p>
        </p:txBody>
      </p:sp>
    </p:spTree>
    <p:extLst>
      <p:ext uri="{BB962C8B-B14F-4D97-AF65-F5344CB8AC3E}">
        <p14:creationId xmlns:p14="http://schemas.microsoft.com/office/powerpoint/2010/main" val="18702445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3CAA8F-D5E4-45E2-87E7-FD50104F200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E142394-BE6C-45E8-B898-6F768DE5A8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C92E856-BA4A-4B93-994C-08850B376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429DB86-1FC6-4DA0-8438-D3706D8FEFCB}"/>
              </a:ext>
            </a:extLst>
          </p:cNvPr>
          <p:cNvSpPr>
            <a:spLocks noGrp="1"/>
          </p:cNvSpPr>
          <p:nvPr>
            <p:ph type="dt" sz="half" idx="10"/>
          </p:nvPr>
        </p:nvSpPr>
        <p:spPr/>
        <p:txBody>
          <a:bodyPr/>
          <a:lstStyle/>
          <a:p>
            <a:fld id="{2C003137-CEB3-4761-9659-5040EC63E2E9}" type="datetimeFigureOut">
              <a:rPr lang="sv-SE" smtClean="0"/>
              <a:t>2023-01-20</a:t>
            </a:fld>
            <a:endParaRPr lang="sv-SE"/>
          </a:p>
        </p:txBody>
      </p:sp>
      <p:sp>
        <p:nvSpPr>
          <p:cNvPr id="6" name="Platshållare för sidfot 5">
            <a:extLst>
              <a:ext uri="{FF2B5EF4-FFF2-40B4-BE49-F238E27FC236}">
                <a16:creationId xmlns:a16="http://schemas.microsoft.com/office/drawing/2014/main" id="{DC0E540A-A44C-4F97-A287-8ADAA7F2EDC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4E9F385-A278-4212-B6D7-2A2B4F9DEB39}"/>
              </a:ext>
            </a:extLst>
          </p:cNvPr>
          <p:cNvSpPr>
            <a:spLocks noGrp="1"/>
          </p:cNvSpPr>
          <p:nvPr>
            <p:ph type="sldNum" sz="quarter" idx="12"/>
          </p:nvPr>
        </p:nvSpPr>
        <p:spPr/>
        <p:txBody>
          <a:bodyPr/>
          <a:lstStyle/>
          <a:p>
            <a:fld id="{AFD3E058-A8BF-44D1-92AC-577AD0693B7A}" type="slidenum">
              <a:rPr lang="sv-SE" smtClean="0"/>
              <a:t>‹#›</a:t>
            </a:fld>
            <a:endParaRPr lang="sv-SE"/>
          </a:p>
        </p:txBody>
      </p:sp>
    </p:spTree>
    <p:extLst>
      <p:ext uri="{BB962C8B-B14F-4D97-AF65-F5344CB8AC3E}">
        <p14:creationId xmlns:p14="http://schemas.microsoft.com/office/powerpoint/2010/main" val="28102012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B507CC-E452-4742-B2B1-0C92397F206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020E364-2D24-4B7A-A2FC-047E4D2E842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768246E-F8E0-4ABF-8E30-11094104D7C0}"/>
              </a:ext>
            </a:extLst>
          </p:cNvPr>
          <p:cNvSpPr>
            <a:spLocks noGrp="1"/>
          </p:cNvSpPr>
          <p:nvPr>
            <p:ph type="dt" sz="half" idx="10"/>
          </p:nvPr>
        </p:nvSpPr>
        <p:spPr/>
        <p:txBody>
          <a:bodyPr/>
          <a:lstStyle/>
          <a:p>
            <a:fld id="{2C003137-CEB3-4761-9659-5040EC63E2E9}" type="datetimeFigureOut">
              <a:rPr lang="sv-SE" smtClean="0"/>
              <a:t>2023-01-20</a:t>
            </a:fld>
            <a:endParaRPr lang="sv-SE"/>
          </a:p>
        </p:txBody>
      </p:sp>
      <p:sp>
        <p:nvSpPr>
          <p:cNvPr id="5" name="Platshållare för sidfot 4">
            <a:extLst>
              <a:ext uri="{FF2B5EF4-FFF2-40B4-BE49-F238E27FC236}">
                <a16:creationId xmlns:a16="http://schemas.microsoft.com/office/drawing/2014/main" id="{435194AF-12EE-4924-B265-0BA4E69BE5F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1FF02B4-735F-4507-972D-F7A504B0E4A0}"/>
              </a:ext>
            </a:extLst>
          </p:cNvPr>
          <p:cNvSpPr>
            <a:spLocks noGrp="1"/>
          </p:cNvSpPr>
          <p:nvPr>
            <p:ph type="sldNum" sz="quarter" idx="12"/>
          </p:nvPr>
        </p:nvSpPr>
        <p:spPr/>
        <p:txBody>
          <a:bodyPr/>
          <a:lstStyle/>
          <a:p>
            <a:fld id="{AFD3E058-A8BF-44D1-92AC-577AD0693B7A}" type="slidenum">
              <a:rPr lang="sv-SE" smtClean="0"/>
              <a:t>‹#›</a:t>
            </a:fld>
            <a:endParaRPr lang="sv-SE"/>
          </a:p>
        </p:txBody>
      </p:sp>
    </p:spTree>
    <p:extLst>
      <p:ext uri="{BB962C8B-B14F-4D97-AF65-F5344CB8AC3E}">
        <p14:creationId xmlns:p14="http://schemas.microsoft.com/office/powerpoint/2010/main" val="927892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B65B53A-38EC-47C6-8417-83D7C2869DE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200EF43-C652-4233-BC93-61FB9117528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9643D1-4CD6-4172-9CA0-F61D8FAFB49F}"/>
              </a:ext>
            </a:extLst>
          </p:cNvPr>
          <p:cNvSpPr>
            <a:spLocks noGrp="1"/>
          </p:cNvSpPr>
          <p:nvPr>
            <p:ph type="dt" sz="half" idx="10"/>
          </p:nvPr>
        </p:nvSpPr>
        <p:spPr/>
        <p:txBody>
          <a:bodyPr/>
          <a:lstStyle/>
          <a:p>
            <a:fld id="{2C003137-CEB3-4761-9659-5040EC63E2E9}" type="datetimeFigureOut">
              <a:rPr lang="sv-SE" smtClean="0"/>
              <a:t>2023-01-20</a:t>
            </a:fld>
            <a:endParaRPr lang="sv-SE"/>
          </a:p>
        </p:txBody>
      </p:sp>
      <p:sp>
        <p:nvSpPr>
          <p:cNvPr id="5" name="Platshållare för sidfot 4">
            <a:extLst>
              <a:ext uri="{FF2B5EF4-FFF2-40B4-BE49-F238E27FC236}">
                <a16:creationId xmlns:a16="http://schemas.microsoft.com/office/drawing/2014/main" id="{F3F029C4-8083-4634-8F45-E9A10C0FBA2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670D3FE-7EA0-4702-864E-2317F29DA6F8}"/>
              </a:ext>
            </a:extLst>
          </p:cNvPr>
          <p:cNvSpPr>
            <a:spLocks noGrp="1"/>
          </p:cNvSpPr>
          <p:nvPr>
            <p:ph type="sldNum" sz="quarter" idx="12"/>
          </p:nvPr>
        </p:nvSpPr>
        <p:spPr/>
        <p:txBody>
          <a:bodyPr/>
          <a:lstStyle/>
          <a:p>
            <a:fld id="{AFD3E058-A8BF-44D1-92AC-577AD0693B7A}" type="slidenum">
              <a:rPr lang="sv-SE" smtClean="0"/>
              <a:t>‹#›</a:t>
            </a:fld>
            <a:endParaRPr lang="sv-SE"/>
          </a:p>
        </p:txBody>
      </p:sp>
    </p:spTree>
    <p:extLst>
      <p:ext uri="{BB962C8B-B14F-4D97-AF65-F5344CB8AC3E}">
        <p14:creationId xmlns:p14="http://schemas.microsoft.com/office/powerpoint/2010/main" val="347577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färgplatta">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609600" y="1628800"/>
            <a:ext cx="10887000" cy="4494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a:t>Klicka här för att ändra format</a:t>
            </a:r>
            <a:endParaRPr lang="sv-SE" dirty="0"/>
          </a:p>
        </p:txBody>
      </p:sp>
      <p:pic>
        <p:nvPicPr>
          <p:cNvPr id="9" name="Bildobjekt 8"/>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223694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färgplatta">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a:t>Klicka här för att ändra format</a:t>
            </a:r>
            <a:endParaRPr lang="sv-SE" dirty="0"/>
          </a:p>
        </p:txBody>
      </p:sp>
      <p:sp>
        <p:nvSpPr>
          <p:cNvPr id="9" name="Platshållare för innehåll 2"/>
          <p:cNvSpPr>
            <a:spLocks noGrp="1"/>
          </p:cNvSpPr>
          <p:nvPr>
            <p:ph idx="1"/>
          </p:nvPr>
        </p:nvSpPr>
        <p:spPr>
          <a:xfrm>
            <a:off x="609600"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p:cNvSpPr>
            <a:spLocks noGrp="1"/>
          </p:cNvSpPr>
          <p:nvPr>
            <p:ph idx="13"/>
          </p:nvPr>
        </p:nvSpPr>
        <p:spPr>
          <a:xfrm>
            <a:off x="6312024"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2" name="Bildobjekt 11"/>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402810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start grå">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p:cNvPicPr>
            <a:picLocks noChangeAspect="1"/>
          </p:cNvPicPr>
          <p:nvPr userDrawn="1"/>
        </p:nvPicPr>
        <p:blipFill>
          <a:blip r:embed="rId2"/>
          <a:stretch>
            <a:fillRect/>
          </a:stretch>
        </p:blipFill>
        <p:spPr>
          <a:xfrm>
            <a:off x="9408368" y="6307938"/>
            <a:ext cx="2166987" cy="337130"/>
          </a:xfrm>
          <a:prstGeom prst="rect">
            <a:avLst/>
          </a:prstGeom>
        </p:spPr>
      </p:pic>
      <p:sp>
        <p:nvSpPr>
          <p:cNvPr id="15" name="Underrubrik 2"/>
          <p:cNvSpPr>
            <a:spLocks noGrp="1"/>
          </p:cNvSpPr>
          <p:nvPr>
            <p:ph type="subTitle" idx="1" hasCustomPrompt="1"/>
          </p:nvPr>
        </p:nvSpPr>
        <p:spPr>
          <a:xfrm>
            <a:off x="695401" y="3780000"/>
            <a:ext cx="10879953" cy="1126800"/>
          </a:xfr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6"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endParaRPr lang="sv-SE" dirty="0"/>
          </a:p>
        </p:txBody>
      </p:sp>
    </p:spTree>
    <p:extLst>
      <p:ext uri="{BB962C8B-B14F-4D97-AF65-F5344CB8AC3E}">
        <p14:creationId xmlns:p14="http://schemas.microsoft.com/office/powerpoint/2010/main" val="249234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a:xfrm>
            <a:off x="609600" y="273603"/>
            <a:ext cx="10959008" cy="936203"/>
          </a:xfrm>
        </p:spPr>
        <p:txBody>
          <a:bodyPr/>
          <a:lstStyle>
            <a:lvl1pPr marL="0" indent="0">
              <a:buFont typeface="Arial" panose="020B0604020202020204" pitchFamily="34" charset="0"/>
              <a:buNone/>
              <a:defRPr/>
            </a:lvl1pPr>
          </a:lstStyle>
          <a:p>
            <a:r>
              <a:rPr lang="sv-SE" dirty="0"/>
              <a:t>Klicka här för att ändra format</a:t>
            </a:r>
          </a:p>
        </p:txBody>
      </p:sp>
      <p:sp>
        <p:nvSpPr>
          <p:cNvPr id="4" name="Platshållare för innehåll 2"/>
          <p:cNvSpPr>
            <a:spLocks noGrp="1"/>
          </p:cNvSpPr>
          <p:nvPr>
            <p:ph idx="1"/>
          </p:nvPr>
        </p:nvSpPr>
        <p:spPr>
          <a:xfrm>
            <a:off x="609600" y="1628800"/>
            <a:ext cx="10959008"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1235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emf"/><Relationship Id="rId5" Type="http://schemas.openxmlformats.org/officeDocument/2006/relationships/theme" Target="../theme/theme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3" name="Platshållare för text 2"/>
          <p:cNvSpPr>
            <a:spLocks noGrp="1"/>
          </p:cNvSpPr>
          <p:nvPr>
            <p:ph type="body" idx="1"/>
          </p:nvPr>
        </p:nvSpPr>
        <p:spPr>
          <a:xfrm>
            <a:off x="609600" y="1628800"/>
            <a:ext cx="10942283" cy="4566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pic>
        <p:nvPicPr>
          <p:cNvPr id="9" name="Bildobjekt 8"/>
          <p:cNvPicPr>
            <a:picLocks noChangeAspect="1"/>
          </p:cNvPicPr>
          <p:nvPr userDrawn="1"/>
        </p:nvPicPr>
        <p:blipFill>
          <a:blip r:embed="rId9"/>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2195098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9" r:id="rId4"/>
    <p:sldLayoutId id="2147483762" r:id="rId5"/>
    <p:sldLayoutId id="2147483752" r:id="rId6"/>
    <p:sldLayoutId id="2147483753" r:id="rId7"/>
  </p:sldLayoutIdLst>
  <p:hf sldNum="0" hdr="0" ftr="0" dt="0"/>
  <p:txStyles>
    <p:titleStyle>
      <a:lvl1pPr algn="l" defTabSz="914400" rtl="0" eaLnBrk="1" latinLnBrk="0" hangingPunct="1">
        <a:lnSpc>
          <a:spcPct val="100000"/>
        </a:lnSpc>
        <a:spcBef>
          <a:spcPct val="0"/>
        </a:spcBef>
        <a:buNone/>
        <a:defRPr lang="sv-SE" sz="4000" b="1" kern="1200" dirty="0">
          <a:solidFill>
            <a:schemeClr val="tx2"/>
          </a:solidFill>
          <a:latin typeface="+mj-lt"/>
          <a:ea typeface="+mj-ea"/>
          <a:cs typeface="+mj-cs"/>
        </a:defRPr>
      </a:lvl1pPr>
    </p:titleStyle>
    <p:bodyStyle>
      <a:lvl1pPr marL="265113" indent="-265113"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8163" indent="-273050"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7550" indent="-179388"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6938" indent="-179388"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76325" indent="-179388"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3" name="Platshållare för text 2"/>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pic>
        <p:nvPicPr>
          <p:cNvPr id="8" name="Bildobjekt 7"/>
          <p:cNvPicPr>
            <a:picLocks noChangeAspect="1"/>
          </p:cNvPicPr>
          <p:nvPr userDrawn="1"/>
        </p:nvPicPr>
        <p:blipFill>
          <a:blip r:embed="rId9"/>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338785806"/>
      </p:ext>
    </p:extLst>
  </p:cSld>
  <p:clrMap bg1="lt1" tx1="dk1" bg2="lt2" tx2="dk2" accent1="accent1" accent2="accent2" accent3="accent3" accent4="accent4" accent5="accent5" accent6="accent6" hlink="hlink" folHlink="folHlink"/>
  <p:sldLayoutIdLst>
    <p:sldLayoutId id="2147483686" r:id="rId1"/>
    <p:sldLayoutId id="2147483681" r:id="rId2"/>
    <p:sldLayoutId id="2147483682" r:id="rId3"/>
    <p:sldLayoutId id="2147483683" r:id="rId4"/>
    <p:sldLayoutId id="2147483763" r:id="rId5"/>
    <p:sldLayoutId id="2147483754" r:id="rId6"/>
    <p:sldLayoutId id="2147483755" r:id="rId7"/>
  </p:sldLayoutIdLst>
  <p:hf sldNum="0" hdr="0" ftr="0" dt="0"/>
  <p:txStyles>
    <p:titleStyle>
      <a:lvl1pPr algn="l" defTabSz="914400" rtl="0" eaLnBrk="1" latinLnBrk="0" hangingPunct="1">
        <a:lnSpc>
          <a:spcPct val="100000"/>
        </a:lnSpc>
        <a:spcBef>
          <a:spcPct val="0"/>
        </a:spcBef>
        <a:buNone/>
        <a:defRPr lang="sv-SE" sz="4000" b="1" kern="1200" dirty="0">
          <a:solidFill>
            <a:schemeClr val="accent6"/>
          </a:solidFill>
          <a:latin typeface="+mj-lt"/>
          <a:ea typeface="+mj-ea"/>
          <a:cs typeface="+mj-cs"/>
        </a:defRPr>
      </a:lvl1pPr>
    </p:titleStyle>
    <p:bodyStyle>
      <a:lvl1pPr marL="271463" indent="-271463"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3400" indent="-261938"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9138" indent="-185738"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2175" indent="-173038"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77913" indent="-185738"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sp>
        <p:nvSpPr>
          <p:cNvPr id="12" name="Platshållare för text 2"/>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p:cNvPicPr>
            <a:picLocks noChangeAspect="1"/>
          </p:cNvPicPr>
          <p:nvPr userDrawn="1"/>
        </p:nvPicPr>
        <p:blipFill>
          <a:blip r:embed="rId9"/>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484144237"/>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7" r:id="rId3"/>
    <p:sldLayoutId id="2147483698" r:id="rId4"/>
    <p:sldLayoutId id="2147483764" r:id="rId5"/>
    <p:sldLayoutId id="2147483756" r:id="rId6"/>
    <p:sldLayoutId id="2147483757" r:id="rId7"/>
  </p:sldLayoutIdLst>
  <p:hf sldNum="0" hdr="0" ftr="0" dt="0"/>
  <p:txStyles>
    <p:titleStyle>
      <a:lvl1pPr algn="l" defTabSz="914400" rtl="0" eaLnBrk="1" latinLnBrk="0" hangingPunct="1">
        <a:lnSpc>
          <a:spcPct val="100000"/>
        </a:lnSpc>
        <a:spcBef>
          <a:spcPct val="0"/>
        </a:spcBef>
        <a:buNone/>
        <a:defRPr lang="sv-SE" sz="4000" b="1" kern="1200" dirty="0">
          <a:solidFill>
            <a:schemeClr val="accent3"/>
          </a:solidFill>
          <a:latin typeface="+mj-lt"/>
          <a:ea typeface="+mj-ea"/>
          <a:cs typeface="+mj-cs"/>
        </a:defRPr>
      </a:lvl1pPr>
    </p:titleStyle>
    <p:bodyStyle>
      <a:lvl1pPr marL="271463" indent="-271463"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3400" indent="-261938"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9138" indent="-185738"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2175" indent="-173038"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77913" indent="-185738"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sp>
        <p:nvSpPr>
          <p:cNvPr id="11"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12" name="Platshållare för text 2"/>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p:cNvPicPr>
            <a:picLocks noChangeAspect="1"/>
          </p:cNvPicPr>
          <p:nvPr userDrawn="1"/>
        </p:nvPicPr>
        <p:blipFill>
          <a:blip r:embed="rId9"/>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3899881543"/>
      </p:ext>
    </p:extLst>
  </p:cSld>
  <p:clrMap bg1="lt1" tx1="dk1" bg2="lt2" tx2="dk2" accent1="accent1" accent2="accent2" accent3="accent3" accent4="accent4" accent5="accent5" accent6="accent6" hlink="hlink" folHlink="folHlink"/>
  <p:sldLayoutIdLst>
    <p:sldLayoutId id="2147483674" r:id="rId1"/>
    <p:sldLayoutId id="2147483706" r:id="rId2"/>
    <p:sldLayoutId id="2147483707" r:id="rId3"/>
    <p:sldLayoutId id="2147483708" r:id="rId4"/>
    <p:sldLayoutId id="2147483765" r:id="rId5"/>
    <p:sldLayoutId id="2147483750" r:id="rId6"/>
    <p:sldLayoutId id="2147483751" r:id="rId7"/>
  </p:sldLayoutIdLst>
  <p:hf sldNum="0" hdr="0" ftr="0" dt="0"/>
  <p:txStyles>
    <p:titleStyle>
      <a:lvl1pPr algn="l" defTabSz="914400" rtl="0" eaLnBrk="1" latinLnBrk="0" hangingPunct="1">
        <a:lnSpc>
          <a:spcPct val="100000"/>
        </a:lnSpc>
        <a:spcBef>
          <a:spcPct val="0"/>
        </a:spcBef>
        <a:buNone/>
        <a:defRPr lang="sv-SE" sz="4000" b="1" kern="1200" dirty="0">
          <a:solidFill>
            <a:schemeClr val="accent4"/>
          </a:solidFill>
          <a:latin typeface="+mj-lt"/>
          <a:ea typeface="+mj-ea"/>
          <a:cs typeface="+mj-cs"/>
        </a:defRPr>
      </a:lvl1pPr>
    </p:titleStyle>
    <p:bodyStyle>
      <a:lvl1pPr marL="271463" indent="-271463"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42925" indent="-271463"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5963" indent="-173038"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901700" indent="-185738"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74738" indent="-173038"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sp>
        <p:nvSpPr>
          <p:cNvPr id="11"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12" name="Platshållare för text 2"/>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p:cNvPicPr>
            <a:picLocks noChangeAspect="1"/>
          </p:cNvPicPr>
          <p:nvPr userDrawn="1"/>
        </p:nvPicPr>
        <p:blipFill>
          <a:blip r:embed="rId9"/>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1552340238"/>
      </p:ext>
    </p:extLst>
  </p:cSld>
  <p:clrMap bg1="lt1" tx1="dk1" bg2="lt2" tx2="dk2" accent1="accent1" accent2="accent2" accent3="accent3" accent4="accent4" accent5="accent5" accent6="accent6" hlink="hlink" folHlink="folHlink"/>
  <p:sldLayoutIdLst>
    <p:sldLayoutId id="2147483675" r:id="rId1"/>
    <p:sldLayoutId id="2147483718" r:id="rId2"/>
    <p:sldLayoutId id="2147483719" r:id="rId3"/>
    <p:sldLayoutId id="2147483720" r:id="rId4"/>
    <p:sldLayoutId id="2147483766" r:id="rId5"/>
    <p:sldLayoutId id="2147483758" r:id="rId6"/>
    <p:sldLayoutId id="2147483759" r:id="rId7"/>
  </p:sldLayoutIdLst>
  <p:hf sldNum="0" hdr="0" ftr="0" dt="0"/>
  <p:txStyles>
    <p:titleStyle>
      <a:lvl1pPr algn="l" defTabSz="914400" rtl="0" eaLnBrk="1" latinLnBrk="0" hangingPunct="1">
        <a:lnSpc>
          <a:spcPct val="100000"/>
        </a:lnSpc>
        <a:spcBef>
          <a:spcPct val="0"/>
        </a:spcBef>
        <a:buNone/>
        <a:defRPr lang="sv-SE" sz="4000" b="1" kern="1200" dirty="0">
          <a:solidFill>
            <a:schemeClr val="accent5"/>
          </a:solidFill>
          <a:latin typeface="+mj-lt"/>
          <a:ea typeface="+mj-ea"/>
          <a:cs typeface="+mj-cs"/>
        </a:defRPr>
      </a:lvl1pPr>
    </p:titleStyle>
    <p:bodyStyle>
      <a:lvl1pPr marL="269875" indent="-269875"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9750" indent="-269875"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7550" indent="-177800"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3763" indent="-176213"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81088" indent="-187325"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sp>
        <p:nvSpPr>
          <p:cNvPr id="11"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12" name="Platshållare för text 2"/>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p:cNvPicPr>
            <a:picLocks noChangeAspect="1"/>
          </p:cNvPicPr>
          <p:nvPr userDrawn="1"/>
        </p:nvPicPr>
        <p:blipFill>
          <a:blip r:embed="rId9"/>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3068733346"/>
      </p:ext>
    </p:extLst>
  </p:cSld>
  <p:clrMap bg1="lt1" tx1="dk1" bg2="lt2" tx2="dk2" accent1="accent1" accent2="accent2" accent3="accent3" accent4="accent4" accent5="accent5" accent6="accent6" hlink="hlink" folHlink="folHlink"/>
  <p:sldLayoutIdLst>
    <p:sldLayoutId id="2147483676" r:id="rId1"/>
    <p:sldLayoutId id="2147483728" r:id="rId2"/>
    <p:sldLayoutId id="2147483729" r:id="rId3"/>
    <p:sldLayoutId id="2147483730" r:id="rId4"/>
    <p:sldLayoutId id="2147483767" r:id="rId5"/>
    <p:sldLayoutId id="2147483760" r:id="rId6"/>
    <p:sldLayoutId id="2147483761" r:id="rId7"/>
  </p:sldLayoutIdLst>
  <p:hf sldNum="0" hdr="0" ftr="0" dt="0"/>
  <p:txStyles>
    <p:titleStyle>
      <a:lvl1pPr algn="l" defTabSz="914400" rtl="0" eaLnBrk="1" latinLnBrk="0" hangingPunct="1">
        <a:lnSpc>
          <a:spcPct val="100000"/>
        </a:lnSpc>
        <a:spcBef>
          <a:spcPct val="0"/>
        </a:spcBef>
        <a:buNone/>
        <a:defRPr lang="sv-SE" sz="4000" b="1" kern="1200" dirty="0">
          <a:solidFill>
            <a:schemeClr val="accent2"/>
          </a:solidFill>
          <a:latin typeface="+mj-lt"/>
          <a:ea typeface="+mj-ea"/>
          <a:cs typeface="+mj-cs"/>
        </a:defRPr>
      </a:lvl1pPr>
    </p:titleStyle>
    <p:bodyStyle>
      <a:lvl1pPr marL="269875" indent="-269875"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9750" indent="-269875"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7550" indent="-177800"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3763" indent="-176213"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81088" indent="-187325"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3603"/>
            <a:ext cx="10942282" cy="936203"/>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sp>
        <p:nvSpPr>
          <p:cNvPr id="8" name="Platshållare för text 2"/>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p:cNvPicPr>
            <a:picLocks noChangeAspect="1"/>
          </p:cNvPicPr>
          <p:nvPr userDrawn="1"/>
        </p:nvPicPr>
        <p:blipFill>
          <a:blip r:embed="rId6"/>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758632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34" r:id="rId3"/>
    <p:sldLayoutId id="2147483735" r:id="rId4"/>
  </p:sldLayoutIdLst>
  <p:hf sldNum="0" hdr="0" ftr="0" dt="0"/>
  <p:txStyles>
    <p:titleStyle>
      <a:lvl1pPr algn="l" defTabSz="914400" rtl="0" eaLnBrk="1" latinLnBrk="0" hangingPunct="1">
        <a:lnSpc>
          <a:spcPct val="100000"/>
        </a:lnSpc>
        <a:spcBef>
          <a:spcPct val="0"/>
        </a:spcBef>
        <a:buNone/>
        <a:defRPr lang="sv-SE" sz="4000" b="1" kern="1200" dirty="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1813" indent="-266700"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7550" indent="-174625"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0588" indent="-174625"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76325" indent="-173038"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B80171E-1E3F-4DDD-B61E-FB7BD1B6B6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0F7860A-806D-4F57-9C7D-BE085D61F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5B563E-A443-4819-982E-7E2F2665B6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03137-CEB3-4761-9659-5040EC63E2E9}" type="datetimeFigureOut">
              <a:rPr lang="sv-SE" smtClean="0"/>
              <a:t>2023-01-20</a:t>
            </a:fld>
            <a:endParaRPr lang="sv-SE"/>
          </a:p>
        </p:txBody>
      </p:sp>
      <p:sp>
        <p:nvSpPr>
          <p:cNvPr id="5" name="Platshållare för sidfot 4">
            <a:extLst>
              <a:ext uri="{FF2B5EF4-FFF2-40B4-BE49-F238E27FC236}">
                <a16:creationId xmlns:a16="http://schemas.microsoft.com/office/drawing/2014/main" id="{E655EB26-1CE5-4FC5-BA0B-A64B0AA96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D8A0626-263D-4C6C-9AF3-61411D18A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3E058-A8BF-44D1-92AC-577AD0693B7A}" type="slidenum">
              <a:rPr lang="sv-SE" smtClean="0"/>
              <a:t>‹#›</a:t>
            </a:fld>
            <a:endParaRPr lang="sv-SE"/>
          </a:p>
        </p:txBody>
      </p:sp>
    </p:spTree>
    <p:extLst>
      <p:ext uri="{BB962C8B-B14F-4D97-AF65-F5344CB8AC3E}">
        <p14:creationId xmlns:p14="http://schemas.microsoft.com/office/powerpoint/2010/main" val="252862435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microsoft.com/office/2007/relationships/hdphoto" Target="../media/hdphoto5.wdp"/><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a:t>
            </a:r>
            <a:r>
              <a:rPr lang="sv-SE" dirty="0">
                <a:solidFill>
                  <a:schemeClr val="tx1"/>
                </a:solidFill>
              </a:rPr>
              <a:t>N</a:t>
            </a:r>
            <a:r>
              <a:rPr lang="sv-SE" dirty="0"/>
              <a:t>D</a:t>
            </a:r>
            <a:r>
              <a:rPr lang="sv-SE" dirty="0">
                <a:solidFill>
                  <a:schemeClr val="tx1"/>
                </a:solidFill>
              </a:rPr>
              <a:t>I</a:t>
            </a:r>
            <a:r>
              <a:rPr lang="sv-SE" dirty="0"/>
              <a:t>K</a:t>
            </a:r>
            <a:r>
              <a:rPr lang="sv-SE" dirty="0">
                <a:solidFill>
                  <a:schemeClr val="tx1"/>
                </a:solidFill>
              </a:rPr>
              <a:t>A</a:t>
            </a:r>
            <a:r>
              <a:rPr lang="sv-SE" dirty="0"/>
              <a:t>T</a:t>
            </a:r>
            <a:r>
              <a:rPr lang="sv-SE" dirty="0">
                <a:solidFill>
                  <a:schemeClr val="tx1"/>
                </a:solidFill>
              </a:rPr>
              <a:t>Ö</a:t>
            </a:r>
            <a:r>
              <a:rPr lang="sv-SE" dirty="0"/>
              <a:t>R</a:t>
            </a:r>
            <a:r>
              <a:rPr lang="sv-SE" dirty="0">
                <a:solidFill>
                  <a:schemeClr val="tx1"/>
                </a:solidFill>
              </a:rPr>
              <a:t>E</a:t>
            </a:r>
            <a:r>
              <a:rPr lang="sv-SE" dirty="0"/>
              <a:t>R</a:t>
            </a:r>
            <a:r>
              <a:rPr lang="sv-SE" dirty="0">
                <a:solidFill>
                  <a:schemeClr val="tx1"/>
                </a:solidFill>
              </a:rPr>
              <a:t>N</a:t>
            </a:r>
            <a:r>
              <a:rPr lang="sv-SE" dirty="0"/>
              <a:t>A</a:t>
            </a:r>
          </a:p>
        </p:txBody>
      </p:sp>
      <p:sp>
        <p:nvSpPr>
          <p:cNvPr id="3" name="Underrubrik 2"/>
          <p:cNvSpPr>
            <a:spLocks noGrp="1"/>
          </p:cNvSpPr>
          <p:nvPr>
            <p:ph type="subTitle" idx="1"/>
          </p:nvPr>
        </p:nvSpPr>
        <p:spPr/>
        <p:txBody>
          <a:bodyPr/>
          <a:lstStyle/>
          <a:p>
            <a:r>
              <a:rPr lang="sv-SE" dirty="0"/>
              <a:t>Tävlingsbidrag </a:t>
            </a:r>
            <a:r>
              <a:rPr lang="sv-SE" dirty="0" err="1"/>
              <a:t>Indikatörerna</a:t>
            </a:r>
            <a:endParaRPr lang="sv-SE" dirty="0"/>
          </a:p>
          <a:p>
            <a:r>
              <a:rPr lang="sv-SE" dirty="0"/>
              <a:t>Tema: Tillsammans för ett välfungerande samhälle</a:t>
            </a:r>
          </a:p>
          <a:p>
            <a:r>
              <a:rPr lang="sv-SE" dirty="0"/>
              <a:t>Inriktning: Hur kan vi utbyta information om fastigheter för en effektivare indrivning och stärka samhällets brottsförebyggande förmåga.</a:t>
            </a:r>
          </a:p>
          <a:p>
            <a:endParaRPr lang="sv-SE" dirty="0"/>
          </a:p>
        </p:txBody>
      </p:sp>
      <p:sp>
        <p:nvSpPr>
          <p:cNvPr id="4" name="textruta 3"/>
          <p:cNvSpPr txBox="1"/>
          <p:nvPr/>
        </p:nvSpPr>
        <p:spPr>
          <a:xfrm>
            <a:off x="1199456" y="1052736"/>
            <a:ext cx="2952328" cy="646331"/>
          </a:xfrm>
          <a:prstGeom prst="rect">
            <a:avLst/>
          </a:prstGeom>
          <a:noFill/>
        </p:spPr>
        <p:txBody>
          <a:bodyPr wrap="square" rtlCol="0">
            <a:spAutoFit/>
          </a:bodyPr>
          <a:lstStyle/>
          <a:p>
            <a:r>
              <a:rPr lang="sv-SE" sz="3600" dirty="0"/>
              <a:t>Kronofogden </a:t>
            </a:r>
          </a:p>
        </p:txBody>
      </p:sp>
      <p:sp>
        <p:nvSpPr>
          <p:cNvPr id="5" name="textruta 4"/>
          <p:cNvSpPr txBox="1"/>
          <p:nvPr/>
        </p:nvSpPr>
        <p:spPr>
          <a:xfrm>
            <a:off x="7680176" y="1052736"/>
            <a:ext cx="3895177" cy="646331"/>
          </a:xfrm>
          <a:prstGeom prst="rect">
            <a:avLst/>
          </a:prstGeom>
          <a:noFill/>
        </p:spPr>
        <p:txBody>
          <a:bodyPr wrap="square" rtlCol="0">
            <a:spAutoFit/>
          </a:bodyPr>
          <a:lstStyle/>
          <a:p>
            <a:r>
              <a:rPr lang="sv-SE" sz="3600" dirty="0"/>
              <a:t>Lantmäteriet</a:t>
            </a:r>
          </a:p>
        </p:txBody>
      </p:sp>
    </p:spTree>
    <p:extLst>
      <p:ext uri="{BB962C8B-B14F-4D97-AF65-F5344CB8AC3E}">
        <p14:creationId xmlns:p14="http://schemas.microsoft.com/office/powerpoint/2010/main" val="31149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3392" y="55920"/>
            <a:ext cx="10959009" cy="936203"/>
          </a:xfrm>
        </p:spPr>
        <p:txBody>
          <a:bodyPr/>
          <a:lstStyle/>
          <a:p>
            <a:pPr algn="ctr"/>
            <a:r>
              <a:rPr lang="sv-SE" dirty="0"/>
              <a:t>Handläggarens </a:t>
            </a:r>
            <a:r>
              <a:rPr lang="sv-SE" dirty="0" err="1"/>
              <a:t>nylägesvy</a:t>
            </a:r>
            <a:endParaRPr lang="sv-SE" dirty="0"/>
          </a:p>
        </p:txBody>
      </p:sp>
      <p:pic>
        <p:nvPicPr>
          <p:cNvPr id="6" name="Platshållare för innehåll 5"/>
          <p:cNvPicPr>
            <a:picLocks noGrp="1" noChangeAspect="1"/>
          </p:cNvPicPr>
          <p:nvPr>
            <p:ph idx="1"/>
          </p:nvPr>
        </p:nvPicPr>
        <p:blipFill rotWithShape="1">
          <a:blip r:embed="rId2">
            <a:extLst>
              <a:ext uri="{28A0092B-C50C-407E-A947-70E740481C1C}">
                <a14:useLocalDpi xmlns:a14="http://schemas.microsoft.com/office/drawing/2010/main" val="0"/>
              </a:ext>
            </a:extLst>
          </a:blip>
          <a:srcRect r="-3816"/>
          <a:stretch/>
        </p:blipFill>
        <p:spPr>
          <a:xfrm>
            <a:off x="3575720" y="1196752"/>
            <a:ext cx="11377264" cy="5354515"/>
          </a:xfrm>
        </p:spPr>
      </p:pic>
    </p:spTree>
    <p:extLst>
      <p:ext uri="{BB962C8B-B14F-4D97-AF65-F5344CB8AC3E}">
        <p14:creationId xmlns:p14="http://schemas.microsoft.com/office/powerpoint/2010/main" val="57254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60" y="340528"/>
            <a:ext cx="12457384" cy="6264696"/>
          </a:xfrm>
        </p:spPr>
      </p:pic>
      <p:sp>
        <p:nvSpPr>
          <p:cNvPr id="2" name="Rektangel: rundade hörn 1">
            <a:extLst>
              <a:ext uri="{FF2B5EF4-FFF2-40B4-BE49-F238E27FC236}">
                <a16:creationId xmlns:a16="http://schemas.microsoft.com/office/drawing/2014/main" id="{904B457F-B773-4A62-A83C-5371049A7274}"/>
              </a:ext>
            </a:extLst>
          </p:cNvPr>
          <p:cNvSpPr/>
          <p:nvPr/>
        </p:nvSpPr>
        <p:spPr>
          <a:xfrm>
            <a:off x="6600056" y="5229200"/>
            <a:ext cx="1584176" cy="369332"/>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ruta 2">
            <a:extLst>
              <a:ext uri="{FF2B5EF4-FFF2-40B4-BE49-F238E27FC236}">
                <a16:creationId xmlns:a16="http://schemas.microsoft.com/office/drawing/2014/main" id="{360BF9E2-6FC6-4FCC-892E-6AC545155092}"/>
              </a:ext>
            </a:extLst>
          </p:cNvPr>
          <p:cNvSpPr txBox="1"/>
          <p:nvPr/>
        </p:nvSpPr>
        <p:spPr>
          <a:xfrm>
            <a:off x="6564052" y="5238492"/>
            <a:ext cx="19442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Beställ rapport</a:t>
            </a:r>
          </a:p>
        </p:txBody>
      </p:sp>
    </p:spTree>
    <p:extLst>
      <p:ext uri="{BB962C8B-B14F-4D97-AF65-F5344CB8AC3E}">
        <p14:creationId xmlns:p14="http://schemas.microsoft.com/office/powerpoint/2010/main" val="270233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59396" y="1279901"/>
            <a:ext cx="11463064" cy="5965523"/>
          </a:xfrm>
        </p:spPr>
        <p:txBody>
          <a:bodyPr>
            <a:normAutofit/>
          </a:bodyPr>
          <a:lstStyle/>
          <a:p>
            <a:r>
              <a:rPr lang="sv-SE" sz="3600" dirty="0"/>
              <a:t>Automation</a:t>
            </a:r>
            <a:br>
              <a:rPr lang="sv-SE" sz="3600" dirty="0"/>
            </a:br>
            <a:endParaRPr lang="sv-SE" sz="3600" dirty="0"/>
          </a:p>
          <a:p>
            <a:r>
              <a:rPr lang="sv-SE" sz="3600" dirty="0"/>
              <a:t>Preferensbaserad</a:t>
            </a:r>
            <a:br>
              <a:rPr lang="sv-SE" sz="3600" dirty="0"/>
            </a:br>
            <a:endParaRPr lang="sv-SE" sz="3600" dirty="0"/>
          </a:p>
          <a:p>
            <a:r>
              <a:rPr lang="sv-SE" sz="3600" dirty="0"/>
              <a:t>Delbar information</a:t>
            </a:r>
            <a:br>
              <a:rPr lang="sv-SE" sz="3600" dirty="0"/>
            </a:br>
            <a:endParaRPr lang="sv-SE" sz="3600" dirty="0"/>
          </a:p>
          <a:p>
            <a:r>
              <a:rPr lang="sv-SE" sz="3600" dirty="0"/>
              <a:t>Informationsdelning mellan myndigheter (expanderbar)</a:t>
            </a:r>
            <a:br>
              <a:rPr lang="sv-SE" sz="3600" dirty="0"/>
            </a:br>
            <a:endParaRPr lang="sv-SE" sz="3600" dirty="0"/>
          </a:p>
          <a:p>
            <a:r>
              <a:rPr lang="sv-SE" sz="3600" dirty="0"/>
              <a:t>Möjlighet för tipsfunktion</a:t>
            </a:r>
            <a:br>
              <a:rPr lang="sv-SE" sz="3600" dirty="0"/>
            </a:br>
            <a:endParaRPr lang="sv-SE" sz="3600" dirty="0"/>
          </a:p>
        </p:txBody>
      </p:sp>
      <p:sp>
        <p:nvSpPr>
          <p:cNvPr id="3" name="Rubrik 2"/>
          <p:cNvSpPr>
            <a:spLocks noGrp="1"/>
          </p:cNvSpPr>
          <p:nvPr>
            <p:ph type="title"/>
          </p:nvPr>
        </p:nvSpPr>
        <p:spPr>
          <a:xfrm>
            <a:off x="911424" y="-23557"/>
            <a:ext cx="10959009" cy="936203"/>
          </a:xfrm>
        </p:spPr>
        <p:txBody>
          <a:bodyPr/>
          <a:lstStyle/>
          <a:p>
            <a:r>
              <a:rPr lang="sv-SE" dirty="0"/>
              <a:t>Gemensam grund för lösning LM/KFM</a:t>
            </a:r>
          </a:p>
        </p:txBody>
      </p:sp>
    </p:spTree>
    <p:extLst>
      <p:ext uri="{BB962C8B-B14F-4D97-AF65-F5344CB8AC3E}">
        <p14:creationId xmlns:p14="http://schemas.microsoft.com/office/powerpoint/2010/main" val="71080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p14="http://schemas.microsoft.com/office/powerpoint/2010/main" val="2298354775"/>
              </p:ext>
            </p:extLst>
          </p:nvPr>
        </p:nvGraphicFramePr>
        <p:xfrm>
          <a:off x="609600" y="1628800"/>
          <a:ext cx="10959008" cy="449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ubrik 2"/>
          <p:cNvSpPr>
            <a:spLocks noGrp="1"/>
          </p:cNvSpPr>
          <p:nvPr>
            <p:ph type="title"/>
          </p:nvPr>
        </p:nvSpPr>
        <p:spPr/>
        <p:txBody>
          <a:bodyPr/>
          <a:lstStyle/>
          <a:p>
            <a:r>
              <a:rPr lang="sv-SE" dirty="0"/>
              <a:t>Nyttan med funktionen</a:t>
            </a:r>
          </a:p>
        </p:txBody>
      </p:sp>
    </p:spTree>
    <p:extLst>
      <p:ext uri="{BB962C8B-B14F-4D97-AF65-F5344CB8AC3E}">
        <p14:creationId xmlns:p14="http://schemas.microsoft.com/office/powerpoint/2010/main" val="85885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5A61EFF-34DB-4037-A24B-208504C50FBE}"/>
                                            </p:graphicEl>
                                          </p:spTgt>
                                        </p:tgtEl>
                                        <p:attrNameLst>
                                          <p:attrName>style.visibility</p:attrName>
                                        </p:attrNameLst>
                                      </p:cBhvr>
                                      <p:to>
                                        <p:strVal val="visible"/>
                                      </p:to>
                                    </p:set>
                                    <p:anim calcmode="lin" valueType="num">
                                      <p:cBhvr additive="base">
                                        <p:cTn id="7" dur="500" fill="hold"/>
                                        <p:tgtEl>
                                          <p:spTgt spid="4">
                                            <p:graphicEl>
                                              <a:dgm id="{85A61EFF-34DB-4037-A24B-208504C50FB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5A61EFF-34DB-4037-A24B-208504C50FBE}"/>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D6629389-3875-431D-ADB8-9E33D3CDBCDF}"/>
                                            </p:graphicEl>
                                          </p:spTgt>
                                        </p:tgtEl>
                                        <p:attrNameLst>
                                          <p:attrName>style.visibility</p:attrName>
                                        </p:attrNameLst>
                                      </p:cBhvr>
                                      <p:to>
                                        <p:strVal val="visible"/>
                                      </p:to>
                                    </p:set>
                                    <p:anim calcmode="lin" valueType="num">
                                      <p:cBhvr additive="base">
                                        <p:cTn id="11" dur="500" fill="hold"/>
                                        <p:tgtEl>
                                          <p:spTgt spid="4">
                                            <p:graphicEl>
                                              <a:dgm id="{D6629389-3875-431D-ADB8-9E33D3CDBCD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D6629389-3875-431D-ADB8-9E33D3CDBCDF}"/>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986814C6-6E38-4798-A3B9-98994E89C178}"/>
                                            </p:graphicEl>
                                          </p:spTgt>
                                        </p:tgtEl>
                                        <p:attrNameLst>
                                          <p:attrName>style.visibility</p:attrName>
                                        </p:attrNameLst>
                                      </p:cBhvr>
                                      <p:to>
                                        <p:strVal val="visible"/>
                                      </p:to>
                                    </p:set>
                                    <p:anim calcmode="lin" valueType="num">
                                      <p:cBhvr additive="base">
                                        <p:cTn id="15" dur="500" fill="hold"/>
                                        <p:tgtEl>
                                          <p:spTgt spid="4">
                                            <p:graphicEl>
                                              <a:dgm id="{986814C6-6E38-4798-A3B9-98994E89C178}"/>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986814C6-6E38-4798-A3B9-98994E89C178}"/>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81793928-6B86-421E-9BD6-CDCC749F4697}"/>
                                            </p:graphicEl>
                                          </p:spTgt>
                                        </p:tgtEl>
                                        <p:attrNameLst>
                                          <p:attrName>style.visibility</p:attrName>
                                        </p:attrNameLst>
                                      </p:cBhvr>
                                      <p:to>
                                        <p:strVal val="visible"/>
                                      </p:to>
                                    </p:set>
                                    <p:anim calcmode="lin" valueType="num">
                                      <p:cBhvr additive="base">
                                        <p:cTn id="21" dur="500" fill="hold"/>
                                        <p:tgtEl>
                                          <p:spTgt spid="4">
                                            <p:graphicEl>
                                              <a:dgm id="{81793928-6B86-421E-9BD6-CDCC749F4697}"/>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81793928-6B86-421E-9BD6-CDCC749F4697}"/>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995E9413-3296-41F2-82BC-643A326C117A}"/>
                                            </p:graphicEl>
                                          </p:spTgt>
                                        </p:tgtEl>
                                        <p:attrNameLst>
                                          <p:attrName>style.visibility</p:attrName>
                                        </p:attrNameLst>
                                      </p:cBhvr>
                                      <p:to>
                                        <p:strVal val="visible"/>
                                      </p:to>
                                    </p:set>
                                    <p:anim calcmode="lin" valueType="num">
                                      <p:cBhvr additive="base">
                                        <p:cTn id="25" dur="500" fill="hold"/>
                                        <p:tgtEl>
                                          <p:spTgt spid="4">
                                            <p:graphicEl>
                                              <a:dgm id="{995E9413-3296-41F2-82BC-643A326C117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995E9413-3296-41F2-82BC-643A326C117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pil 3"/>
          <p:cNvCxnSpPr/>
          <p:nvPr/>
        </p:nvCxnSpPr>
        <p:spPr>
          <a:xfrm flipH="1" flipV="1">
            <a:off x="1045747" y="1316247"/>
            <a:ext cx="17253" cy="4735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Rak pil 4"/>
          <p:cNvCxnSpPr>
            <a:cxnSpLocks/>
          </p:cNvCxnSpPr>
          <p:nvPr/>
        </p:nvCxnSpPr>
        <p:spPr>
          <a:xfrm>
            <a:off x="1062395" y="6052149"/>
            <a:ext cx="88102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1116022" y="5615940"/>
            <a:ext cx="85727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Standard rapporter                                                                              Vad hände?</a:t>
            </a:r>
          </a:p>
        </p:txBody>
      </p:sp>
      <p:sp>
        <p:nvSpPr>
          <p:cNvPr id="7" name="textruta 6"/>
          <p:cNvSpPr txBox="1"/>
          <p:nvPr/>
        </p:nvSpPr>
        <p:spPr>
          <a:xfrm>
            <a:off x="1116021" y="5088255"/>
            <a:ext cx="89231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Ad-hoc rapporter                                                                                 Hur många, hur ofta, var?</a:t>
            </a:r>
          </a:p>
        </p:txBody>
      </p:sp>
      <p:sp>
        <p:nvSpPr>
          <p:cNvPr id="8" name="textruta 7"/>
          <p:cNvSpPr txBox="1"/>
          <p:nvPr/>
        </p:nvSpPr>
        <p:spPr>
          <a:xfrm>
            <a:off x="1116021" y="4547235"/>
            <a:ext cx="9413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Fråga/utred i mer detalj                                                                      Vad/var exakt är problemet?</a:t>
            </a:r>
          </a:p>
        </p:txBody>
      </p:sp>
      <p:sp>
        <p:nvSpPr>
          <p:cNvPr id="9" name="textruta 8"/>
          <p:cNvSpPr txBox="1"/>
          <p:nvPr/>
        </p:nvSpPr>
        <p:spPr>
          <a:xfrm>
            <a:off x="1116022" y="3968115"/>
            <a:ext cx="85727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Varningar/Information från givare                                                       Vilka åtgärder behövs?</a:t>
            </a:r>
          </a:p>
        </p:txBody>
      </p:sp>
      <p:cxnSp>
        <p:nvCxnSpPr>
          <p:cNvPr id="10" name="Rak 9"/>
          <p:cNvCxnSpPr/>
          <p:nvPr/>
        </p:nvCxnSpPr>
        <p:spPr>
          <a:xfrm>
            <a:off x="1062395" y="5512534"/>
            <a:ext cx="85592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1071920" y="4979134"/>
            <a:ext cx="85592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1081445" y="4417159"/>
            <a:ext cx="85592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1071920" y="3855184"/>
            <a:ext cx="85592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1116022" y="3434715"/>
            <a:ext cx="85727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Statistisk analys                                                                                 Varför händer detta?</a:t>
            </a:r>
          </a:p>
        </p:txBody>
      </p:sp>
      <p:cxnSp>
        <p:nvCxnSpPr>
          <p:cNvPr id="15" name="Rak 14"/>
          <p:cNvCxnSpPr/>
          <p:nvPr/>
        </p:nvCxnSpPr>
        <p:spPr>
          <a:xfrm>
            <a:off x="1071920" y="3302734"/>
            <a:ext cx="85592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1116021" y="2891790"/>
            <a:ext cx="94992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Prognoser / slutsatser                                                                       Varför händer om detta fortsätter?</a:t>
            </a:r>
          </a:p>
        </p:txBody>
      </p:sp>
      <p:cxnSp>
        <p:nvCxnSpPr>
          <p:cNvPr id="17" name="Rak 16"/>
          <p:cNvCxnSpPr/>
          <p:nvPr/>
        </p:nvCxnSpPr>
        <p:spPr>
          <a:xfrm>
            <a:off x="1071920" y="2778859"/>
            <a:ext cx="85592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1116022" y="2339340"/>
            <a:ext cx="85727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Prognosmodeller                                                                               Vad händer härnäst?</a:t>
            </a:r>
          </a:p>
        </p:txBody>
      </p:sp>
      <p:cxnSp>
        <p:nvCxnSpPr>
          <p:cNvPr id="19" name="Rak 18"/>
          <p:cNvCxnSpPr/>
          <p:nvPr/>
        </p:nvCxnSpPr>
        <p:spPr>
          <a:xfrm>
            <a:off x="1071920" y="2235934"/>
            <a:ext cx="85592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ruta 19"/>
          <p:cNvSpPr txBox="1"/>
          <p:nvPr/>
        </p:nvSpPr>
        <p:spPr>
          <a:xfrm>
            <a:off x="1116021" y="1805939"/>
            <a:ext cx="99087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Optimering                                                                                        Vad är det bästa som kan hända?</a:t>
            </a:r>
          </a:p>
        </p:txBody>
      </p:sp>
      <p:cxnSp>
        <p:nvCxnSpPr>
          <p:cNvPr id="21" name="Rak 20"/>
          <p:cNvCxnSpPr/>
          <p:nvPr/>
        </p:nvCxnSpPr>
        <p:spPr>
          <a:xfrm>
            <a:off x="1071920" y="1702534"/>
            <a:ext cx="85592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ruta 22"/>
          <p:cNvSpPr txBox="1"/>
          <p:nvPr/>
        </p:nvSpPr>
        <p:spPr>
          <a:xfrm rot="16200000">
            <a:off x="-383123" y="2895114"/>
            <a:ext cx="23812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Förmåga</a:t>
            </a:r>
          </a:p>
        </p:txBody>
      </p:sp>
      <p:sp>
        <p:nvSpPr>
          <p:cNvPr id="24" name="Höger 23"/>
          <p:cNvSpPr/>
          <p:nvPr/>
        </p:nvSpPr>
        <p:spPr>
          <a:xfrm rot="19238618">
            <a:off x="471835" y="3121811"/>
            <a:ext cx="6770065" cy="1108754"/>
          </a:xfrm>
          <a:prstGeom prst="rightArrow">
            <a:avLst/>
          </a:prstGeom>
          <a:solidFill>
            <a:schemeClr val="accent6">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Ellips 24"/>
          <p:cNvSpPr/>
          <p:nvPr/>
        </p:nvSpPr>
        <p:spPr>
          <a:xfrm>
            <a:off x="5835527" y="1903779"/>
            <a:ext cx="135862" cy="142875"/>
          </a:xfrm>
          <a:prstGeom prst="ellipse">
            <a:avLst/>
          </a:prstGeom>
          <a:solidFill>
            <a:schemeClr val="bg1"/>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Ellips 25"/>
          <p:cNvSpPr/>
          <p:nvPr/>
        </p:nvSpPr>
        <p:spPr>
          <a:xfrm>
            <a:off x="4552345" y="2983647"/>
            <a:ext cx="135862" cy="142875"/>
          </a:xfrm>
          <a:prstGeom prst="ellipse">
            <a:avLst/>
          </a:prstGeom>
          <a:solidFill>
            <a:schemeClr val="bg1"/>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Ellips 26"/>
          <p:cNvSpPr/>
          <p:nvPr/>
        </p:nvSpPr>
        <p:spPr>
          <a:xfrm>
            <a:off x="5206166" y="2444264"/>
            <a:ext cx="135862" cy="142875"/>
          </a:xfrm>
          <a:prstGeom prst="ellipse">
            <a:avLst/>
          </a:prstGeom>
          <a:solidFill>
            <a:schemeClr val="bg1"/>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Ellips 27"/>
          <p:cNvSpPr/>
          <p:nvPr/>
        </p:nvSpPr>
        <p:spPr>
          <a:xfrm>
            <a:off x="3874165" y="3517047"/>
            <a:ext cx="135862" cy="142875"/>
          </a:xfrm>
          <a:prstGeom prst="ellipse">
            <a:avLst/>
          </a:prstGeom>
          <a:solidFill>
            <a:schemeClr val="bg1"/>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Ellips 28"/>
          <p:cNvSpPr/>
          <p:nvPr/>
        </p:nvSpPr>
        <p:spPr>
          <a:xfrm>
            <a:off x="3401725" y="3936183"/>
            <a:ext cx="135862" cy="142875"/>
          </a:xfrm>
          <a:prstGeom prst="ellipse">
            <a:avLst/>
          </a:prstGeom>
          <a:solidFill>
            <a:schemeClr val="bg1"/>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Ellips 29"/>
          <p:cNvSpPr/>
          <p:nvPr/>
        </p:nvSpPr>
        <p:spPr>
          <a:xfrm>
            <a:off x="2164431" y="4906329"/>
            <a:ext cx="135862" cy="142875"/>
          </a:xfrm>
          <a:prstGeom prst="ellipse">
            <a:avLst/>
          </a:prstGeom>
          <a:solidFill>
            <a:schemeClr val="tx1">
              <a:lumMod val="50000"/>
              <a:lumOff val="50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Ellips 30"/>
          <p:cNvSpPr/>
          <p:nvPr/>
        </p:nvSpPr>
        <p:spPr>
          <a:xfrm>
            <a:off x="1552319" y="5425403"/>
            <a:ext cx="135862" cy="142875"/>
          </a:xfrm>
          <a:prstGeom prst="ellipse">
            <a:avLst/>
          </a:prstGeom>
          <a:solidFill>
            <a:schemeClr val="tx1">
              <a:lumMod val="50000"/>
              <a:lumOff val="50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Höger klammerparentes 31"/>
          <p:cNvSpPr/>
          <p:nvPr/>
        </p:nvSpPr>
        <p:spPr>
          <a:xfrm>
            <a:off x="10156162" y="1702534"/>
            <a:ext cx="378622" cy="20928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Höger klammerparentes 32"/>
          <p:cNvSpPr/>
          <p:nvPr/>
        </p:nvSpPr>
        <p:spPr>
          <a:xfrm>
            <a:off x="10150499" y="3927333"/>
            <a:ext cx="378622" cy="2106395"/>
          </a:xfrm>
          <a:prstGeom prst="rightBrace">
            <a:avLst>
              <a:gd name="adj1" fmla="val 264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textruta 33"/>
          <p:cNvSpPr txBox="1"/>
          <p:nvPr/>
        </p:nvSpPr>
        <p:spPr>
          <a:xfrm>
            <a:off x="10529121" y="2564278"/>
            <a:ext cx="1287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Analys</a:t>
            </a:r>
          </a:p>
        </p:txBody>
      </p:sp>
      <p:sp>
        <p:nvSpPr>
          <p:cNvPr id="35" name="textruta 34"/>
          <p:cNvSpPr txBox="1"/>
          <p:nvPr/>
        </p:nvSpPr>
        <p:spPr>
          <a:xfrm>
            <a:off x="10488488" y="4509120"/>
            <a:ext cx="15787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Uppföljning  och rapportering</a:t>
            </a:r>
          </a:p>
        </p:txBody>
      </p:sp>
      <p:sp>
        <p:nvSpPr>
          <p:cNvPr id="36" name="textruta 35"/>
          <p:cNvSpPr txBox="1"/>
          <p:nvPr/>
        </p:nvSpPr>
        <p:spPr>
          <a:xfrm>
            <a:off x="18113" y="208135"/>
            <a:ext cx="12192000" cy="707886"/>
          </a:xfrm>
          <a:prstGeom prst="rect">
            <a:avLst/>
          </a:prstGeom>
        </p:spPr>
        <p:txBody>
          <a:bodyPr vert="horz" lIns="91440" tIns="45720" rIns="91440" bIns="45720" rtlCol="0" anchor="ctr">
            <a:noAutofit/>
          </a:bodyPr>
          <a:lstStyle>
            <a:lvl1pPr indent="0">
              <a:lnSpc>
                <a:spcPct val="100000"/>
              </a:lnSpc>
              <a:spcBef>
                <a:spcPct val="0"/>
              </a:spcBef>
              <a:buFont typeface="Arial" panose="020B0604020202020204" pitchFamily="34" charset="0"/>
              <a:buNone/>
              <a:defRPr lang="sv-SE" sz="4000" b="1">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sv-SE" sz="4000" b="1" i="0" u="none" strike="noStrike" kern="1200" cap="none" spc="0" normalizeH="0" baseline="0" noProof="0" dirty="0">
                <a:ln>
                  <a:noFill/>
                </a:ln>
                <a:solidFill>
                  <a:srgbClr val="999900"/>
                </a:solidFill>
                <a:effectLst/>
                <a:uLnTx/>
                <a:uFillTx/>
                <a:latin typeface="Arial" panose="020B0604020202020204"/>
                <a:ea typeface="+mj-ea"/>
                <a:cs typeface="+mj-cs"/>
              </a:rPr>
              <a:t>Modern analys med artificiell intelligens (AI)</a:t>
            </a:r>
            <a:br>
              <a:rPr kumimoji="0" lang="sv-SE" sz="4000" b="1" i="0" u="none" strike="noStrike" kern="1200" cap="none" spc="0" normalizeH="0" baseline="0" noProof="0" dirty="0">
                <a:ln>
                  <a:noFill/>
                </a:ln>
                <a:solidFill>
                  <a:srgbClr val="999900"/>
                </a:solidFill>
                <a:effectLst/>
                <a:uLnTx/>
                <a:uFillTx/>
                <a:latin typeface="Arial" panose="020B0604020202020204"/>
                <a:ea typeface="+mj-ea"/>
                <a:cs typeface="+mj-cs"/>
              </a:rPr>
            </a:br>
            <a:r>
              <a:rPr kumimoji="0" lang="sv-SE" sz="3200" b="0" i="0" u="none" strike="noStrike" kern="1200" cap="none" spc="0" normalizeH="0" baseline="0" noProof="0" dirty="0">
                <a:ln>
                  <a:noFill/>
                </a:ln>
                <a:solidFill>
                  <a:srgbClr val="999900"/>
                </a:solidFill>
                <a:effectLst/>
                <a:uLnTx/>
                <a:uFillTx/>
                <a:latin typeface="Arial" panose="020B0604020202020204"/>
                <a:ea typeface="+mj-ea"/>
                <a:cs typeface="+mj-cs"/>
              </a:rPr>
              <a:t>Alla betalar och ingen blir överskuldsatt</a:t>
            </a:r>
            <a:endParaRPr kumimoji="0" lang="sv-SE" sz="3200" b="1" i="0" u="none" strike="noStrike" kern="1200" cap="none" spc="0" normalizeH="0" baseline="0" noProof="0" dirty="0">
              <a:ln>
                <a:noFill/>
              </a:ln>
              <a:solidFill>
                <a:srgbClr val="999900"/>
              </a:solidFill>
              <a:effectLst/>
              <a:uLnTx/>
              <a:uFillTx/>
              <a:latin typeface="Arial" panose="020B0604020202020204"/>
              <a:ea typeface="+mj-ea"/>
              <a:cs typeface="+mj-cs"/>
            </a:endParaRPr>
          </a:p>
        </p:txBody>
      </p:sp>
      <p:sp>
        <p:nvSpPr>
          <p:cNvPr id="38" name="textruta 37">
            <a:extLst>
              <a:ext uri="{FF2B5EF4-FFF2-40B4-BE49-F238E27FC236}">
                <a16:creationId xmlns:a16="http://schemas.microsoft.com/office/drawing/2014/main" id="{0F1611CF-1EC6-4BA4-862D-79657470F777}"/>
              </a:ext>
            </a:extLst>
          </p:cNvPr>
          <p:cNvSpPr txBox="1"/>
          <p:nvPr/>
        </p:nvSpPr>
        <p:spPr>
          <a:xfrm>
            <a:off x="1159717" y="1340768"/>
            <a:ext cx="99087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						         Påverka vad som ska hända?</a:t>
            </a:r>
          </a:p>
        </p:txBody>
      </p:sp>
    </p:spTree>
    <p:extLst>
      <p:ext uri="{BB962C8B-B14F-4D97-AF65-F5344CB8AC3E}">
        <p14:creationId xmlns:p14="http://schemas.microsoft.com/office/powerpoint/2010/main" val="137618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p14="http://schemas.microsoft.com/office/powerpoint/2010/main" val="1645352578"/>
              </p:ext>
            </p:extLst>
          </p:nvPr>
        </p:nvGraphicFramePr>
        <p:xfrm>
          <a:off x="609600" y="1628800"/>
          <a:ext cx="10959008" cy="449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ubrik 2"/>
          <p:cNvSpPr>
            <a:spLocks noGrp="1"/>
          </p:cNvSpPr>
          <p:nvPr>
            <p:ph type="title"/>
          </p:nvPr>
        </p:nvSpPr>
        <p:spPr/>
        <p:txBody>
          <a:bodyPr/>
          <a:lstStyle/>
          <a:p>
            <a:r>
              <a:rPr lang="sv-SE" dirty="0"/>
              <a:t>Ser vi några hinder för lösningen? </a:t>
            </a:r>
          </a:p>
        </p:txBody>
      </p:sp>
    </p:spTree>
    <p:extLst>
      <p:ext uri="{BB962C8B-B14F-4D97-AF65-F5344CB8AC3E}">
        <p14:creationId xmlns:p14="http://schemas.microsoft.com/office/powerpoint/2010/main" val="103746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A85CFF15-31A0-4458-B148-C8D5B6D04867}"/>
                                            </p:graphicEl>
                                          </p:spTgt>
                                        </p:tgtEl>
                                        <p:attrNameLst>
                                          <p:attrName>style.visibility</p:attrName>
                                        </p:attrNameLst>
                                      </p:cBhvr>
                                      <p:to>
                                        <p:strVal val="visible"/>
                                      </p:to>
                                    </p:set>
                                    <p:animEffect transition="in" filter="fade">
                                      <p:cBhvr>
                                        <p:cTn id="7" dur="1000"/>
                                        <p:tgtEl>
                                          <p:spTgt spid="4">
                                            <p:graphicEl>
                                              <a:dgm id="{A85CFF15-31A0-4458-B148-C8D5B6D04867}"/>
                                            </p:graphicEl>
                                          </p:spTgt>
                                        </p:tgtEl>
                                      </p:cBhvr>
                                    </p:animEffect>
                                    <p:anim calcmode="lin" valueType="num">
                                      <p:cBhvr>
                                        <p:cTn id="8" dur="1000" fill="hold"/>
                                        <p:tgtEl>
                                          <p:spTgt spid="4">
                                            <p:graphicEl>
                                              <a:dgm id="{A85CFF15-31A0-4458-B148-C8D5B6D04867}"/>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85CFF15-31A0-4458-B148-C8D5B6D04867}"/>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9C023553-2AEC-40D5-87F1-9B1907CBE2BA}"/>
                                            </p:graphicEl>
                                          </p:spTgt>
                                        </p:tgtEl>
                                        <p:attrNameLst>
                                          <p:attrName>style.visibility</p:attrName>
                                        </p:attrNameLst>
                                      </p:cBhvr>
                                      <p:to>
                                        <p:strVal val="visible"/>
                                      </p:to>
                                    </p:set>
                                    <p:animEffect transition="in" filter="fade">
                                      <p:cBhvr>
                                        <p:cTn id="12" dur="1000"/>
                                        <p:tgtEl>
                                          <p:spTgt spid="4">
                                            <p:graphicEl>
                                              <a:dgm id="{9C023553-2AEC-40D5-87F1-9B1907CBE2BA}"/>
                                            </p:graphicEl>
                                          </p:spTgt>
                                        </p:tgtEl>
                                      </p:cBhvr>
                                    </p:animEffect>
                                    <p:anim calcmode="lin" valueType="num">
                                      <p:cBhvr>
                                        <p:cTn id="13" dur="1000" fill="hold"/>
                                        <p:tgtEl>
                                          <p:spTgt spid="4">
                                            <p:graphicEl>
                                              <a:dgm id="{9C023553-2AEC-40D5-87F1-9B1907CBE2BA}"/>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9C023553-2AEC-40D5-87F1-9B1907CBE2BA}"/>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D00CC2BD-A4F2-4A9A-BE02-EF6E408BE6CC}"/>
                                            </p:graphicEl>
                                          </p:spTgt>
                                        </p:tgtEl>
                                        <p:attrNameLst>
                                          <p:attrName>style.visibility</p:attrName>
                                        </p:attrNameLst>
                                      </p:cBhvr>
                                      <p:to>
                                        <p:strVal val="visible"/>
                                      </p:to>
                                    </p:set>
                                    <p:animEffect transition="in" filter="fade">
                                      <p:cBhvr>
                                        <p:cTn id="17" dur="1000"/>
                                        <p:tgtEl>
                                          <p:spTgt spid="4">
                                            <p:graphicEl>
                                              <a:dgm id="{D00CC2BD-A4F2-4A9A-BE02-EF6E408BE6CC}"/>
                                            </p:graphicEl>
                                          </p:spTgt>
                                        </p:tgtEl>
                                      </p:cBhvr>
                                    </p:animEffect>
                                    <p:anim calcmode="lin" valueType="num">
                                      <p:cBhvr>
                                        <p:cTn id="18" dur="1000" fill="hold"/>
                                        <p:tgtEl>
                                          <p:spTgt spid="4">
                                            <p:graphicEl>
                                              <a:dgm id="{D00CC2BD-A4F2-4A9A-BE02-EF6E408BE6CC}"/>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D00CC2BD-A4F2-4A9A-BE02-EF6E408BE6CC}"/>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11785E75-0EC0-40C9-9D3D-7543ABACC1DC}"/>
                                            </p:graphicEl>
                                          </p:spTgt>
                                        </p:tgtEl>
                                        <p:attrNameLst>
                                          <p:attrName>style.visibility</p:attrName>
                                        </p:attrNameLst>
                                      </p:cBhvr>
                                      <p:to>
                                        <p:strVal val="visible"/>
                                      </p:to>
                                    </p:set>
                                    <p:animEffect transition="in" filter="fade">
                                      <p:cBhvr>
                                        <p:cTn id="24" dur="1000"/>
                                        <p:tgtEl>
                                          <p:spTgt spid="4">
                                            <p:graphicEl>
                                              <a:dgm id="{11785E75-0EC0-40C9-9D3D-7543ABACC1DC}"/>
                                            </p:graphicEl>
                                          </p:spTgt>
                                        </p:tgtEl>
                                      </p:cBhvr>
                                    </p:animEffect>
                                    <p:anim calcmode="lin" valueType="num">
                                      <p:cBhvr>
                                        <p:cTn id="25" dur="1000" fill="hold"/>
                                        <p:tgtEl>
                                          <p:spTgt spid="4">
                                            <p:graphicEl>
                                              <a:dgm id="{11785E75-0EC0-40C9-9D3D-7543ABACC1DC}"/>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11785E75-0EC0-40C9-9D3D-7543ABACC1DC}"/>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B7D6C181-A9A0-414D-B5CA-657CAB20D623}"/>
                                            </p:graphicEl>
                                          </p:spTgt>
                                        </p:tgtEl>
                                        <p:attrNameLst>
                                          <p:attrName>style.visibility</p:attrName>
                                        </p:attrNameLst>
                                      </p:cBhvr>
                                      <p:to>
                                        <p:strVal val="visible"/>
                                      </p:to>
                                    </p:set>
                                    <p:animEffect transition="in" filter="fade">
                                      <p:cBhvr>
                                        <p:cTn id="29" dur="1000"/>
                                        <p:tgtEl>
                                          <p:spTgt spid="4">
                                            <p:graphicEl>
                                              <a:dgm id="{B7D6C181-A9A0-414D-B5CA-657CAB20D623}"/>
                                            </p:graphicEl>
                                          </p:spTgt>
                                        </p:tgtEl>
                                      </p:cBhvr>
                                    </p:animEffect>
                                    <p:anim calcmode="lin" valueType="num">
                                      <p:cBhvr>
                                        <p:cTn id="30" dur="1000" fill="hold"/>
                                        <p:tgtEl>
                                          <p:spTgt spid="4">
                                            <p:graphicEl>
                                              <a:dgm id="{B7D6C181-A9A0-414D-B5CA-657CAB20D623}"/>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B7D6C181-A9A0-414D-B5CA-657CAB20D62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nvPr>
        </p:nvGraphicFramePr>
        <p:xfrm flipV="1">
          <a:off x="5735960" y="5405807"/>
          <a:ext cx="8078688" cy="63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ubrik 2"/>
          <p:cNvSpPr>
            <a:spLocks noGrp="1"/>
          </p:cNvSpPr>
          <p:nvPr>
            <p:ph type="title"/>
          </p:nvPr>
        </p:nvSpPr>
        <p:spPr>
          <a:xfrm>
            <a:off x="0" y="113344"/>
            <a:ext cx="12191999" cy="1011400"/>
          </a:xfrm>
        </p:spPr>
        <p:txBody>
          <a:bodyPr/>
          <a:lstStyle/>
          <a:p>
            <a:pPr algn="ctr"/>
            <a:br>
              <a:rPr lang="sv-SE" dirty="0"/>
            </a:br>
            <a:r>
              <a:rPr lang="sv-SE" dirty="0" err="1"/>
              <a:t>Indikatören</a:t>
            </a:r>
            <a:r>
              <a:rPr lang="sv-SE" dirty="0"/>
              <a:t> – en innovativ funktion </a:t>
            </a:r>
            <a:br>
              <a:rPr lang="sv-SE" dirty="0"/>
            </a:br>
            <a:r>
              <a:rPr lang="sv-SE" sz="3600" dirty="0"/>
              <a:t>Frågor?</a:t>
            </a:r>
            <a:br>
              <a:rPr lang="sv-SE" dirty="0"/>
            </a:br>
            <a:endParaRPr lang="sv-SE" dirty="0"/>
          </a:p>
        </p:txBody>
      </p:sp>
      <p:grpSp>
        <p:nvGrpSpPr>
          <p:cNvPr id="8" name="Grupp 7"/>
          <p:cNvGrpSpPr/>
          <p:nvPr/>
        </p:nvGrpSpPr>
        <p:grpSpPr>
          <a:xfrm>
            <a:off x="3719736" y="5115376"/>
            <a:ext cx="4824535" cy="1625992"/>
            <a:chOff x="3110137" y="462265"/>
            <a:chExt cx="4158974" cy="1625992"/>
          </a:xfrm>
        </p:grpSpPr>
        <p:sp>
          <p:nvSpPr>
            <p:cNvPr id="9" name="Rektangel med rundade hörn 8"/>
            <p:cNvSpPr/>
            <p:nvPr/>
          </p:nvSpPr>
          <p:spPr>
            <a:xfrm>
              <a:off x="3110137" y="462265"/>
              <a:ext cx="4158974" cy="16259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ruta 9"/>
            <p:cNvSpPr txBox="1"/>
            <p:nvPr/>
          </p:nvSpPr>
          <p:spPr>
            <a:xfrm>
              <a:off x="3110137" y="462265"/>
              <a:ext cx="4158973" cy="1208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sv-SE" sz="3000" b="0" i="0" u="none" strike="noStrike" kern="1200" cap="none" spc="0" normalizeH="0" baseline="0" noProof="0" dirty="0">
                  <a:ln>
                    <a:noFill/>
                  </a:ln>
                  <a:solidFill>
                    <a:prstClr val="white"/>
                  </a:solidFill>
                  <a:effectLst/>
                  <a:uLnTx/>
                  <a:uFillTx/>
                  <a:latin typeface="Arial" panose="020B0604020202020204"/>
                  <a:ea typeface="+mn-ea"/>
                  <a:cs typeface="+mn-cs"/>
                </a:rPr>
                <a:t>Lantmäteriets databas</a:t>
              </a:r>
            </a:p>
          </p:txBody>
        </p:sp>
      </p:grpSp>
      <p:graphicFrame>
        <p:nvGraphicFramePr>
          <p:cNvPr id="14" name="Diagram 13"/>
          <p:cNvGraphicFramePr/>
          <p:nvPr>
            <p:extLst>
              <p:ext uri="{D42A27DB-BD31-4B8C-83A1-F6EECF244321}">
                <p14:modId xmlns:p14="http://schemas.microsoft.com/office/powerpoint/2010/main" val="2163101089"/>
              </p:ext>
            </p:extLst>
          </p:nvPr>
        </p:nvGraphicFramePr>
        <p:xfrm>
          <a:off x="1415480" y="1617821"/>
          <a:ext cx="9361040" cy="24865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Högerpil 15"/>
          <p:cNvSpPr/>
          <p:nvPr/>
        </p:nvSpPr>
        <p:spPr>
          <a:xfrm>
            <a:off x="7565862" y="22178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Vänsterpil 16"/>
          <p:cNvSpPr/>
          <p:nvPr/>
        </p:nvSpPr>
        <p:spPr>
          <a:xfrm>
            <a:off x="3770592" y="225122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Vänster-höger-pil 1"/>
          <p:cNvSpPr/>
          <p:nvPr/>
        </p:nvSpPr>
        <p:spPr>
          <a:xfrm>
            <a:off x="3823472" y="3259434"/>
            <a:ext cx="1080120" cy="4778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Vänster-höger-pil 11"/>
          <p:cNvSpPr/>
          <p:nvPr/>
        </p:nvSpPr>
        <p:spPr>
          <a:xfrm>
            <a:off x="7464150" y="3283336"/>
            <a:ext cx="1080120" cy="4778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Vänster-höger-pil 11">
            <a:extLst>
              <a:ext uri="{FF2B5EF4-FFF2-40B4-BE49-F238E27FC236}">
                <a16:creationId xmlns:a16="http://schemas.microsoft.com/office/drawing/2014/main" id="{3E60B953-8D9D-4E7F-9790-8387E534477E}"/>
              </a:ext>
            </a:extLst>
          </p:cNvPr>
          <p:cNvSpPr/>
          <p:nvPr/>
        </p:nvSpPr>
        <p:spPr>
          <a:xfrm rot="5400000">
            <a:off x="5591943" y="4383369"/>
            <a:ext cx="1080120" cy="4778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8772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812"/>
          <a:stretch/>
        </p:blipFill>
        <p:spPr>
          <a:xfrm>
            <a:off x="1464616" y="1209806"/>
            <a:ext cx="7387087" cy="5865860"/>
          </a:xfrm>
        </p:spPr>
      </p:pic>
      <p:sp>
        <p:nvSpPr>
          <p:cNvPr id="3" name="Rubrik 2"/>
          <p:cNvSpPr>
            <a:spLocks noGrp="1"/>
          </p:cNvSpPr>
          <p:nvPr>
            <p:ph type="title"/>
          </p:nvPr>
        </p:nvSpPr>
        <p:spPr/>
        <p:txBody>
          <a:bodyPr/>
          <a:lstStyle/>
          <a:p>
            <a:pPr algn="ctr"/>
            <a:r>
              <a:rPr lang="sv-SE" dirty="0" err="1"/>
              <a:t>Indikatörerna</a:t>
            </a:r>
            <a:endParaRPr lang="sv-SE" dirty="0"/>
          </a:p>
        </p:txBody>
      </p:sp>
      <p:sp>
        <p:nvSpPr>
          <p:cNvPr id="14" name="textruta 13"/>
          <p:cNvSpPr txBox="1"/>
          <p:nvPr/>
        </p:nvSpPr>
        <p:spPr>
          <a:xfrm rot="10800000" flipH="1" flipV="1">
            <a:off x="6168008" y="4755704"/>
            <a:ext cx="1163931" cy="430887"/>
          </a:xfrm>
          <a:prstGeom prst="rect">
            <a:avLst/>
          </a:prstGeom>
          <a:noFill/>
        </p:spPr>
        <p:txBody>
          <a:bodyPr wrap="square" rtlCol="0">
            <a:spAutoFit/>
          </a:bodyPr>
          <a:lstStyle/>
          <a:p>
            <a:pPr algn="ctr"/>
            <a:r>
              <a:rPr lang="sv-SE" sz="1000" b="1" dirty="0"/>
              <a:t>Hackaton 22</a:t>
            </a:r>
          </a:p>
          <a:p>
            <a:pPr algn="ctr"/>
            <a:r>
              <a:rPr lang="sv-SE" sz="1200" b="1" dirty="0" err="1"/>
              <a:t>Indikatörerna</a:t>
            </a:r>
            <a:endParaRPr lang="sv-SE" sz="1200" b="1" dirty="0"/>
          </a:p>
        </p:txBody>
      </p:sp>
      <p:sp>
        <p:nvSpPr>
          <p:cNvPr id="2" name="textruta 1"/>
          <p:cNvSpPr txBox="1"/>
          <p:nvPr/>
        </p:nvSpPr>
        <p:spPr>
          <a:xfrm>
            <a:off x="8851703" y="1484784"/>
            <a:ext cx="3004937" cy="2585323"/>
          </a:xfrm>
          <a:prstGeom prst="rect">
            <a:avLst/>
          </a:prstGeom>
          <a:noFill/>
        </p:spPr>
        <p:txBody>
          <a:bodyPr wrap="square" rtlCol="0">
            <a:spAutoFit/>
          </a:bodyPr>
          <a:lstStyle/>
          <a:p>
            <a:r>
              <a:rPr lang="sv-SE" dirty="0"/>
              <a:t>Lantmäteriet </a:t>
            </a:r>
          </a:p>
          <a:p>
            <a:r>
              <a:rPr lang="sv-SE" dirty="0"/>
              <a:t>Anders Rydén</a:t>
            </a:r>
          </a:p>
          <a:p>
            <a:r>
              <a:rPr lang="sv-SE" dirty="0"/>
              <a:t>Owe Brinnen</a:t>
            </a:r>
          </a:p>
          <a:p>
            <a:r>
              <a:rPr lang="sv-SE" dirty="0"/>
              <a:t>Anders </a:t>
            </a:r>
            <a:r>
              <a:rPr lang="sv-SE" dirty="0" err="1"/>
              <a:t>Enmark</a:t>
            </a:r>
            <a:endParaRPr lang="sv-SE" dirty="0"/>
          </a:p>
          <a:p>
            <a:endParaRPr lang="sv-SE" dirty="0"/>
          </a:p>
          <a:p>
            <a:r>
              <a:rPr lang="sv-SE" dirty="0"/>
              <a:t>Kronofogden</a:t>
            </a:r>
          </a:p>
          <a:p>
            <a:r>
              <a:rPr lang="sv-SE" dirty="0"/>
              <a:t>Jacob von Matérn</a:t>
            </a:r>
          </a:p>
          <a:p>
            <a:r>
              <a:rPr lang="sv-SE" dirty="0"/>
              <a:t>Gustav Westerberg</a:t>
            </a:r>
          </a:p>
          <a:p>
            <a:r>
              <a:rPr lang="sv-SE" dirty="0"/>
              <a:t>Henrik Eriksson</a:t>
            </a:r>
          </a:p>
        </p:txBody>
      </p:sp>
      <p:pic>
        <p:nvPicPr>
          <p:cNvPr id="13" name="Bildobjekt 12" descr="En bild som visar person, person, vägg, kostym&#10;&#10;Automatiskt genererad beskrivning">
            <a:extLst>
              <a:ext uri="{FF2B5EF4-FFF2-40B4-BE49-F238E27FC236}">
                <a16:creationId xmlns:a16="http://schemas.microsoft.com/office/drawing/2014/main" id="{EEE08C9A-0943-4319-AB76-2DF60EF4F1E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880" b="89926" l="9935" r="89849">
                        <a14:foregroundMark x1="35421" y1="56511" x2="44492" y2="56020"/>
                        <a14:foregroundMark x1="37581" y1="6880" x2="51404" y2="7371"/>
                        <a14:backgroundMark x1="68683" y1="43243" x2="69114" y2="64373"/>
                      </a14:backgroundRemoval>
                    </a14:imgEffect>
                  </a14:imgLayer>
                </a14:imgProps>
              </a:ext>
              <a:ext uri="{28A0092B-C50C-407E-A947-70E740481C1C}">
                <a14:useLocalDpi xmlns:a14="http://schemas.microsoft.com/office/drawing/2010/main" val="0"/>
              </a:ext>
            </a:extLst>
          </a:blip>
          <a:stretch>
            <a:fillRect/>
          </a:stretch>
        </p:blipFill>
        <p:spPr>
          <a:xfrm>
            <a:off x="2135560" y="1571053"/>
            <a:ext cx="1641666" cy="1443106"/>
          </a:xfrm>
          <a:prstGeom prst="rect">
            <a:avLst/>
          </a:prstGeom>
        </p:spPr>
      </p:pic>
      <p:pic>
        <p:nvPicPr>
          <p:cNvPr id="20" name="Bildobjekt 19" descr="En bild som visar person, vägg, inomhus, person&#10;&#10;Automatiskt genererad beskrivning">
            <a:extLst>
              <a:ext uri="{FF2B5EF4-FFF2-40B4-BE49-F238E27FC236}">
                <a16:creationId xmlns:a16="http://schemas.microsoft.com/office/drawing/2014/main" id="{A5EB930A-F765-4312-9245-6FAC9B1939C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24658" y1="39759" x2="21918" y2="43373"/>
                        <a14:foregroundMark x1="34247" y1="20482" x2="27397" y2="27711"/>
                        <a14:foregroundMark x1="39726" y1="14458" x2="43836" y2="14458"/>
                        <a14:backgroundMark x1="18763" y1="41742" x2="16438" y2="50602"/>
                        <a14:backgroundMark x1="20548" y1="34940" x2="19926" y2="37312"/>
                        <a14:backgroundMark x1="78082" y1="62651" x2="78082" y2="77108"/>
                        <a14:backgroundMark x1="78082" y1="77108" x2="75342" y2="80723"/>
                      </a14:backgroundRemoval>
                    </a14:imgEffect>
                  </a14:imgLayer>
                </a14:imgProps>
              </a:ext>
              <a:ext uri="{28A0092B-C50C-407E-A947-70E740481C1C}">
                <a14:useLocalDpi xmlns:a14="http://schemas.microsoft.com/office/drawing/2010/main" val="0"/>
              </a:ext>
            </a:extLst>
          </a:blip>
          <a:stretch>
            <a:fillRect/>
          </a:stretch>
        </p:blipFill>
        <p:spPr>
          <a:xfrm>
            <a:off x="4374776" y="1333014"/>
            <a:ext cx="1388650" cy="1578877"/>
          </a:xfrm>
          <a:prstGeom prst="rect">
            <a:avLst/>
          </a:prstGeom>
        </p:spPr>
      </p:pic>
      <p:pic>
        <p:nvPicPr>
          <p:cNvPr id="8" name="Bildobjekt 7" descr="En bild som visar person&#10;&#10;Automatiskt genererad beskrivning">
            <a:extLst>
              <a:ext uri="{FF2B5EF4-FFF2-40B4-BE49-F238E27FC236}">
                <a16:creationId xmlns:a16="http://schemas.microsoft.com/office/drawing/2014/main" id="{B095A43C-2CC5-4D10-B8C7-6B18AF75B4D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56" b="92683" l="9375" r="89063">
                        <a14:foregroundMark x1="35938" y1="89024" x2="51563" y2="92683"/>
                        <a14:foregroundMark x1="28125" y1="90244" x2="37500" y2="92683"/>
                      </a14:backgroundRemoval>
                    </a14:imgEffect>
                  </a14:imgLayer>
                </a14:imgProps>
              </a:ext>
              <a:ext uri="{28A0092B-C50C-407E-A947-70E740481C1C}">
                <a14:useLocalDpi xmlns:a14="http://schemas.microsoft.com/office/drawing/2010/main" val="0"/>
              </a:ext>
            </a:extLst>
          </a:blip>
          <a:stretch>
            <a:fillRect/>
          </a:stretch>
        </p:blipFill>
        <p:spPr>
          <a:xfrm>
            <a:off x="7032104" y="1282187"/>
            <a:ext cx="1020447" cy="1307448"/>
          </a:xfrm>
          <a:prstGeom prst="rect">
            <a:avLst/>
          </a:prstGeom>
        </p:spPr>
      </p:pic>
      <p:pic>
        <p:nvPicPr>
          <p:cNvPr id="12" name="Bildobjekt 11" descr="En bild som visar person&#10;&#10;Automatiskt genererad beskrivning">
            <a:extLst>
              <a:ext uri="{FF2B5EF4-FFF2-40B4-BE49-F238E27FC236}">
                <a16:creationId xmlns:a16="http://schemas.microsoft.com/office/drawing/2014/main" id="{86FFA517-5C23-4171-A897-307F979E47A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410" b="92771" l="9091" r="88312">
                        <a14:foregroundMark x1="22506" y1="7123" x2="41558" y2="2410"/>
                        <a14:foregroundMark x1="41558" y1="2410" x2="59740" y2="2410"/>
                        <a14:foregroundMark x1="59740" y1="2410" x2="63636" y2="7229"/>
                        <a14:foregroundMark x1="46753" y1="92771" x2="31169" y2="92771"/>
                        <a14:backgroundMark x1="20779" y1="3614" x2="25974" y2="0"/>
                      </a14:backgroundRemoval>
                    </a14:imgEffect>
                  </a14:imgLayer>
                </a14:imgProps>
              </a:ext>
              <a:ext uri="{28A0092B-C50C-407E-A947-70E740481C1C}">
                <a14:useLocalDpi xmlns:a14="http://schemas.microsoft.com/office/drawing/2010/main" val="0"/>
              </a:ext>
            </a:extLst>
          </a:blip>
          <a:stretch>
            <a:fillRect/>
          </a:stretch>
        </p:blipFill>
        <p:spPr>
          <a:xfrm>
            <a:off x="2477739" y="4013029"/>
            <a:ext cx="1045371" cy="1126828"/>
          </a:xfrm>
          <a:prstGeom prst="rect">
            <a:avLst/>
          </a:prstGeom>
        </p:spPr>
      </p:pic>
      <p:pic>
        <p:nvPicPr>
          <p:cNvPr id="18" name="Bildobjekt 17" descr="En bild som visar text, himmel, person, person&#10;&#10;Automatiskt genererad beskrivning">
            <a:extLst>
              <a:ext uri="{FF2B5EF4-FFF2-40B4-BE49-F238E27FC236}">
                <a16:creationId xmlns:a16="http://schemas.microsoft.com/office/drawing/2014/main" id="{10CBE5DA-70DE-4C4C-BE6B-C78BB23E1F14}"/>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backgroundMark x1="29688" y1="59756" x2="34375" y2="62195"/>
                      </a14:backgroundRemoval>
                    </a14:imgEffect>
                  </a14:imgLayer>
                </a14:imgProps>
              </a:ext>
              <a:ext uri="{28A0092B-C50C-407E-A947-70E740481C1C}">
                <a14:useLocalDpi xmlns:a14="http://schemas.microsoft.com/office/drawing/2010/main" val="0"/>
              </a:ext>
            </a:extLst>
          </a:blip>
          <a:stretch>
            <a:fillRect/>
          </a:stretch>
        </p:blipFill>
        <p:spPr>
          <a:xfrm>
            <a:off x="4317365" y="3790278"/>
            <a:ext cx="1286491" cy="1648317"/>
          </a:xfrm>
          <a:prstGeom prst="rect">
            <a:avLst/>
          </a:prstGeom>
        </p:spPr>
      </p:pic>
      <p:pic>
        <p:nvPicPr>
          <p:cNvPr id="21" name="Bildobjekt 20" descr="En bild som visar person, person&#10;&#10;Automatiskt genererad beskrivning">
            <a:extLst>
              <a:ext uri="{FF2B5EF4-FFF2-40B4-BE49-F238E27FC236}">
                <a16:creationId xmlns:a16="http://schemas.microsoft.com/office/drawing/2014/main" id="{5A212C47-03FA-4729-B277-A6AE6B299F1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backgroundMark x1="19737" y1="46341" x2="14474" y2="64634"/>
                        <a14:backgroundMark x1="14474" y1="64634" x2="19737" y2="73171"/>
                      </a14:backgroundRemoval>
                    </a14:imgEffect>
                  </a14:imgLayer>
                </a14:imgProps>
              </a:ext>
              <a:ext uri="{28A0092B-C50C-407E-A947-70E740481C1C}">
                <a14:useLocalDpi xmlns:a14="http://schemas.microsoft.com/office/drawing/2010/main" val="0"/>
              </a:ext>
            </a:extLst>
          </a:blip>
          <a:stretch>
            <a:fillRect/>
          </a:stretch>
        </p:blipFill>
        <p:spPr>
          <a:xfrm>
            <a:off x="6914959" y="4042338"/>
            <a:ext cx="1294092" cy="1396257"/>
          </a:xfrm>
          <a:prstGeom prst="rect">
            <a:avLst/>
          </a:prstGeom>
        </p:spPr>
      </p:pic>
    </p:spTree>
    <p:extLst>
      <p:ext uri="{BB962C8B-B14F-4D97-AF65-F5344CB8AC3E}">
        <p14:creationId xmlns:p14="http://schemas.microsoft.com/office/powerpoint/2010/main" val="148568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tshållare för innehåll 7"/>
          <p:cNvGraphicFramePr>
            <a:graphicFrameLocks noGrp="1"/>
          </p:cNvGraphicFramePr>
          <p:nvPr>
            <p:ph idx="1"/>
            <p:extLst>
              <p:ext uri="{D42A27DB-BD31-4B8C-83A1-F6EECF244321}">
                <p14:modId xmlns:p14="http://schemas.microsoft.com/office/powerpoint/2010/main" val="3216427691"/>
              </p:ext>
            </p:extLst>
          </p:nvPr>
        </p:nvGraphicFramePr>
        <p:xfrm>
          <a:off x="609600" y="1628800"/>
          <a:ext cx="10959008" cy="449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ubrik 2"/>
          <p:cNvSpPr>
            <a:spLocks noGrp="1"/>
          </p:cNvSpPr>
          <p:nvPr>
            <p:ph type="title"/>
          </p:nvPr>
        </p:nvSpPr>
        <p:spPr/>
        <p:txBody>
          <a:bodyPr/>
          <a:lstStyle/>
          <a:p>
            <a:pPr algn="ctr"/>
            <a:r>
              <a:rPr lang="sv-SE" dirty="0" err="1"/>
              <a:t>Indikatören</a:t>
            </a:r>
            <a:r>
              <a:rPr lang="sv-SE" dirty="0"/>
              <a:t> – framtidens verktyg	</a:t>
            </a:r>
          </a:p>
        </p:txBody>
      </p:sp>
    </p:spTree>
    <p:extLst>
      <p:ext uri="{BB962C8B-B14F-4D97-AF65-F5344CB8AC3E}">
        <p14:creationId xmlns:p14="http://schemas.microsoft.com/office/powerpoint/2010/main" val="309265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F920AAC3-9CE6-473F-B1F0-996D0E4D0907}"/>
                                            </p:graphicEl>
                                          </p:spTgt>
                                        </p:tgtEl>
                                        <p:attrNameLst>
                                          <p:attrName>style.visibility</p:attrName>
                                        </p:attrNameLst>
                                      </p:cBhvr>
                                      <p:to>
                                        <p:strVal val="visible"/>
                                      </p:to>
                                    </p:set>
                                    <p:animEffect transition="in" filter="fade">
                                      <p:cBhvr>
                                        <p:cTn id="7" dur="1250"/>
                                        <p:tgtEl>
                                          <p:spTgt spid="8">
                                            <p:graphicEl>
                                              <a:dgm id="{F920AAC3-9CE6-473F-B1F0-996D0E4D0907}"/>
                                            </p:graphicEl>
                                          </p:spTgt>
                                        </p:tgtEl>
                                      </p:cBhvr>
                                    </p:animEffect>
                                    <p:anim calcmode="lin" valueType="num">
                                      <p:cBhvr>
                                        <p:cTn id="8" dur="1250" fill="hold"/>
                                        <p:tgtEl>
                                          <p:spTgt spid="8">
                                            <p:graphicEl>
                                              <a:dgm id="{F920AAC3-9CE6-473F-B1F0-996D0E4D0907}"/>
                                            </p:graphicEl>
                                          </p:spTgt>
                                        </p:tgtEl>
                                        <p:attrNameLst>
                                          <p:attrName>ppt_x</p:attrName>
                                        </p:attrNameLst>
                                      </p:cBhvr>
                                      <p:tavLst>
                                        <p:tav tm="0">
                                          <p:val>
                                            <p:strVal val="#ppt_x"/>
                                          </p:val>
                                        </p:tav>
                                        <p:tav tm="100000">
                                          <p:val>
                                            <p:strVal val="#ppt_x"/>
                                          </p:val>
                                        </p:tav>
                                      </p:tavLst>
                                    </p:anim>
                                    <p:anim calcmode="lin" valueType="num">
                                      <p:cBhvr>
                                        <p:cTn id="9" dur="1250" fill="hold"/>
                                        <p:tgtEl>
                                          <p:spTgt spid="8">
                                            <p:graphicEl>
                                              <a:dgm id="{F920AAC3-9CE6-473F-B1F0-996D0E4D090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01A42E68-61A9-43E3-8014-F5F7CC4DB228}"/>
                                            </p:graphicEl>
                                          </p:spTgt>
                                        </p:tgtEl>
                                        <p:attrNameLst>
                                          <p:attrName>style.visibility</p:attrName>
                                        </p:attrNameLst>
                                      </p:cBhvr>
                                      <p:to>
                                        <p:strVal val="visible"/>
                                      </p:to>
                                    </p:set>
                                    <p:animEffect transition="in" filter="fade">
                                      <p:cBhvr>
                                        <p:cTn id="14" dur="1250"/>
                                        <p:tgtEl>
                                          <p:spTgt spid="8">
                                            <p:graphicEl>
                                              <a:dgm id="{01A42E68-61A9-43E3-8014-F5F7CC4DB228}"/>
                                            </p:graphicEl>
                                          </p:spTgt>
                                        </p:tgtEl>
                                      </p:cBhvr>
                                    </p:animEffect>
                                    <p:anim calcmode="lin" valueType="num">
                                      <p:cBhvr>
                                        <p:cTn id="15" dur="1250" fill="hold"/>
                                        <p:tgtEl>
                                          <p:spTgt spid="8">
                                            <p:graphicEl>
                                              <a:dgm id="{01A42E68-61A9-43E3-8014-F5F7CC4DB228}"/>
                                            </p:graphicEl>
                                          </p:spTgt>
                                        </p:tgtEl>
                                        <p:attrNameLst>
                                          <p:attrName>ppt_x</p:attrName>
                                        </p:attrNameLst>
                                      </p:cBhvr>
                                      <p:tavLst>
                                        <p:tav tm="0">
                                          <p:val>
                                            <p:strVal val="#ppt_x"/>
                                          </p:val>
                                        </p:tav>
                                        <p:tav tm="100000">
                                          <p:val>
                                            <p:strVal val="#ppt_x"/>
                                          </p:val>
                                        </p:tav>
                                      </p:tavLst>
                                    </p:anim>
                                    <p:anim calcmode="lin" valueType="num">
                                      <p:cBhvr>
                                        <p:cTn id="16" dur="1250" fill="hold"/>
                                        <p:tgtEl>
                                          <p:spTgt spid="8">
                                            <p:graphicEl>
                                              <a:dgm id="{01A42E68-61A9-43E3-8014-F5F7CC4DB22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graphicEl>
                                              <a:dgm id="{B67A8D79-8739-473D-AFEA-8074AB6595BA}"/>
                                            </p:graphicEl>
                                          </p:spTgt>
                                        </p:tgtEl>
                                        <p:attrNameLst>
                                          <p:attrName>style.visibility</p:attrName>
                                        </p:attrNameLst>
                                      </p:cBhvr>
                                      <p:to>
                                        <p:strVal val="visible"/>
                                      </p:to>
                                    </p:set>
                                    <p:animEffect transition="in" filter="fade">
                                      <p:cBhvr>
                                        <p:cTn id="21" dur="1250"/>
                                        <p:tgtEl>
                                          <p:spTgt spid="8">
                                            <p:graphicEl>
                                              <a:dgm id="{B67A8D79-8739-473D-AFEA-8074AB6595BA}"/>
                                            </p:graphicEl>
                                          </p:spTgt>
                                        </p:tgtEl>
                                      </p:cBhvr>
                                    </p:animEffect>
                                    <p:anim calcmode="lin" valueType="num">
                                      <p:cBhvr>
                                        <p:cTn id="22" dur="1250" fill="hold"/>
                                        <p:tgtEl>
                                          <p:spTgt spid="8">
                                            <p:graphicEl>
                                              <a:dgm id="{B67A8D79-8739-473D-AFEA-8074AB6595BA}"/>
                                            </p:graphicEl>
                                          </p:spTgt>
                                        </p:tgtEl>
                                        <p:attrNameLst>
                                          <p:attrName>ppt_x</p:attrName>
                                        </p:attrNameLst>
                                      </p:cBhvr>
                                      <p:tavLst>
                                        <p:tav tm="0">
                                          <p:val>
                                            <p:strVal val="#ppt_x"/>
                                          </p:val>
                                        </p:tav>
                                        <p:tav tm="100000">
                                          <p:val>
                                            <p:strVal val="#ppt_x"/>
                                          </p:val>
                                        </p:tav>
                                      </p:tavLst>
                                    </p:anim>
                                    <p:anim calcmode="lin" valueType="num">
                                      <p:cBhvr>
                                        <p:cTn id="23" dur="1250" fill="hold"/>
                                        <p:tgtEl>
                                          <p:spTgt spid="8">
                                            <p:graphicEl>
                                              <a:dgm id="{B67A8D79-8739-473D-AFEA-8074AB6595B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graphicEl>
                                              <a:dgm id="{58736074-2E14-40BE-8651-B59747A9981F}"/>
                                            </p:graphicEl>
                                          </p:spTgt>
                                        </p:tgtEl>
                                        <p:attrNameLst>
                                          <p:attrName>style.visibility</p:attrName>
                                        </p:attrNameLst>
                                      </p:cBhvr>
                                      <p:to>
                                        <p:strVal val="visible"/>
                                      </p:to>
                                    </p:set>
                                    <p:animEffect transition="in" filter="fade">
                                      <p:cBhvr>
                                        <p:cTn id="28" dur="1250"/>
                                        <p:tgtEl>
                                          <p:spTgt spid="8">
                                            <p:graphicEl>
                                              <a:dgm id="{58736074-2E14-40BE-8651-B59747A9981F}"/>
                                            </p:graphicEl>
                                          </p:spTgt>
                                        </p:tgtEl>
                                      </p:cBhvr>
                                    </p:animEffect>
                                    <p:anim calcmode="lin" valueType="num">
                                      <p:cBhvr>
                                        <p:cTn id="29" dur="1250" fill="hold"/>
                                        <p:tgtEl>
                                          <p:spTgt spid="8">
                                            <p:graphicEl>
                                              <a:dgm id="{58736074-2E14-40BE-8651-B59747A9981F}"/>
                                            </p:graphicEl>
                                          </p:spTgt>
                                        </p:tgtEl>
                                        <p:attrNameLst>
                                          <p:attrName>ppt_x</p:attrName>
                                        </p:attrNameLst>
                                      </p:cBhvr>
                                      <p:tavLst>
                                        <p:tav tm="0">
                                          <p:val>
                                            <p:strVal val="#ppt_x"/>
                                          </p:val>
                                        </p:tav>
                                        <p:tav tm="100000">
                                          <p:val>
                                            <p:strVal val="#ppt_x"/>
                                          </p:val>
                                        </p:tav>
                                      </p:tavLst>
                                    </p:anim>
                                    <p:anim calcmode="lin" valueType="num">
                                      <p:cBhvr>
                                        <p:cTn id="30" dur="1250" fill="hold"/>
                                        <p:tgtEl>
                                          <p:spTgt spid="8">
                                            <p:graphicEl>
                                              <a:dgm id="{58736074-2E14-40BE-8651-B59747A998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extLst>
              <p:ext uri="{D42A27DB-BD31-4B8C-83A1-F6EECF244321}">
                <p14:modId xmlns:p14="http://schemas.microsoft.com/office/powerpoint/2010/main" val="2927591749"/>
              </p:ext>
            </p:extLst>
          </p:nvPr>
        </p:nvGraphicFramePr>
        <p:xfrm>
          <a:off x="609600" y="1628800"/>
          <a:ext cx="10959008" cy="449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ubrik 2"/>
          <p:cNvSpPr>
            <a:spLocks noGrp="1"/>
          </p:cNvSpPr>
          <p:nvPr>
            <p:ph type="title"/>
          </p:nvPr>
        </p:nvSpPr>
        <p:spPr/>
        <p:txBody>
          <a:bodyPr/>
          <a:lstStyle/>
          <a:p>
            <a:pPr algn="ctr"/>
            <a:r>
              <a:rPr lang="sv-SE" dirty="0"/>
              <a:t>Problembild  </a:t>
            </a:r>
          </a:p>
        </p:txBody>
      </p:sp>
    </p:spTree>
    <p:extLst>
      <p:ext uri="{BB962C8B-B14F-4D97-AF65-F5344CB8AC3E}">
        <p14:creationId xmlns:p14="http://schemas.microsoft.com/office/powerpoint/2010/main" val="363349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29671FA-D360-4149-8D32-D8C40015E009}"/>
                                            </p:graphicEl>
                                          </p:spTgt>
                                        </p:tgtEl>
                                        <p:attrNameLst>
                                          <p:attrName>style.visibility</p:attrName>
                                        </p:attrNameLst>
                                      </p:cBhvr>
                                      <p:to>
                                        <p:strVal val="visible"/>
                                      </p:to>
                                    </p:set>
                                    <p:animEffect transition="in" filter="fade">
                                      <p:cBhvr>
                                        <p:cTn id="7" dur="500"/>
                                        <p:tgtEl>
                                          <p:spTgt spid="5">
                                            <p:graphicEl>
                                              <a:dgm id="{229671FA-D360-4149-8D32-D8C40015E00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DB6F4903-2779-4DF4-B551-82EE8F64565E}"/>
                                            </p:graphicEl>
                                          </p:spTgt>
                                        </p:tgtEl>
                                        <p:attrNameLst>
                                          <p:attrName>style.visibility</p:attrName>
                                        </p:attrNameLst>
                                      </p:cBhvr>
                                      <p:to>
                                        <p:strVal val="visible"/>
                                      </p:to>
                                    </p:set>
                                    <p:animEffect transition="in" filter="fade">
                                      <p:cBhvr>
                                        <p:cTn id="10" dur="500"/>
                                        <p:tgtEl>
                                          <p:spTgt spid="5">
                                            <p:graphicEl>
                                              <a:dgm id="{DB6F4903-2779-4DF4-B551-82EE8F64565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ADB587A2-95BA-48A0-9078-E8DB628A2649}"/>
                                            </p:graphicEl>
                                          </p:spTgt>
                                        </p:tgtEl>
                                        <p:attrNameLst>
                                          <p:attrName>style.visibility</p:attrName>
                                        </p:attrNameLst>
                                      </p:cBhvr>
                                      <p:to>
                                        <p:strVal val="visible"/>
                                      </p:to>
                                    </p:set>
                                    <p:animEffect transition="in" filter="fade">
                                      <p:cBhvr>
                                        <p:cTn id="15" dur="500"/>
                                        <p:tgtEl>
                                          <p:spTgt spid="5">
                                            <p:graphicEl>
                                              <a:dgm id="{ADB587A2-95BA-48A0-9078-E8DB628A264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7080ABF6-D1B3-4607-ADBF-944103D47F77}"/>
                                            </p:graphicEl>
                                          </p:spTgt>
                                        </p:tgtEl>
                                        <p:attrNameLst>
                                          <p:attrName>style.visibility</p:attrName>
                                        </p:attrNameLst>
                                      </p:cBhvr>
                                      <p:to>
                                        <p:strVal val="visible"/>
                                      </p:to>
                                    </p:set>
                                    <p:animEffect transition="in" filter="fade">
                                      <p:cBhvr>
                                        <p:cTn id="20" dur="500"/>
                                        <p:tgtEl>
                                          <p:spTgt spid="5">
                                            <p:graphicEl>
                                              <a:dgm id="{7080ABF6-D1B3-4607-ADBF-944103D47F7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955217C9-116A-4BD8-B58A-F41CF3096A83}"/>
                                            </p:graphicEl>
                                          </p:spTgt>
                                        </p:tgtEl>
                                        <p:attrNameLst>
                                          <p:attrName>style.visibility</p:attrName>
                                        </p:attrNameLst>
                                      </p:cBhvr>
                                      <p:to>
                                        <p:strVal val="visible"/>
                                      </p:to>
                                    </p:set>
                                    <p:animEffect transition="in" filter="fade">
                                      <p:cBhvr>
                                        <p:cTn id="25" dur="500"/>
                                        <p:tgtEl>
                                          <p:spTgt spid="5">
                                            <p:graphicEl>
                                              <a:dgm id="{955217C9-116A-4BD8-B58A-F41CF3096A83}"/>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25257C38-F8A4-42FD-A7C3-633E5DC652D1}"/>
                                            </p:graphicEl>
                                          </p:spTgt>
                                        </p:tgtEl>
                                        <p:attrNameLst>
                                          <p:attrName>style.visibility</p:attrName>
                                        </p:attrNameLst>
                                      </p:cBhvr>
                                      <p:to>
                                        <p:strVal val="visible"/>
                                      </p:to>
                                    </p:set>
                                    <p:animEffect transition="in" filter="fade">
                                      <p:cBhvr>
                                        <p:cTn id="30" dur="500"/>
                                        <p:tgtEl>
                                          <p:spTgt spid="5">
                                            <p:graphicEl>
                                              <a:dgm id="{25257C38-F8A4-42FD-A7C3-633E5DC652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p14="http://schemas.microsoft.com/office/powerpoint/2010/main" val="3781133467"/>
              </p:ext>
            </p:extLst>
          </p:nvPr>
        </p:nvGraphicFramePr>
        <p:xfrm>
          <a:off x="609600" y="1628800"/>
          <a:ext cx="10959008" cy="449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ubrik 2"/>
          <p:cNvSpPr>
            <a:spLocks noGrp="1"/>
          </p:cNvSpPr>
          <p:nvPr>
            <p:ph type="title"/>
          </p:nvPr>
        </p:nvSpPr>
        <p:spPr/>
        <p:txBody>
          <a:bodyPr/>
          <a:lstStyle/>
          <a:p>
            <a:r>
              <a:rPr lang="sv-SE" dirty="0"/>
              <a:t>Målbild  -  Effektivare indrivning och ett brottsbekämpande verktyg</a:t>
            </a:r>
          </a:p>
        </p:txBody>
      </p:sp>
    </p:spTree>
    <p:extLst>
      <p:ext uri="{BB962C8B-B14F-4D97-AF65-F5344CB8AC3E}">
        <p14:creationId xmlns:p14="http://schemas.microsoft.com/office/powerpoint/2010/main" val="25151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27DF8C8E-8BB5-4945-A279-581AE32FE4E0}"/>
                                            </p:graphicEl>
                                          </p:spTgt>
                                        </p:tgtEl>
                                        <p:attrNameLst>
                                          <p:attrName>style.visibility</p:attrName>
                                        </p:attrNameLst>
                                      </p:cBhvr>
                                      <p:to>
                                        <p:strVal val="visible"/>
                                      </p:to>
                                    </p:set>
                                    <p:anim calcmode="lin" valueType="num">
                                      <p:cBhvr additive="base">
                                        <p:cTn id="7" dur="500" fill="hold"/>
                                        <p:tgtEl>
                                          <p:spTgt spid="4">
                                            <p:graphicEl>
                                              <a:dgm id="{27DF8C8E-8BB5-4945-A279-581AE32FE4E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27DF8C8E-8BB5-4945-A279-581AE32FE4E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63B97A34-D03E-4CAB-92DE-A510AC9D16A1}"/>
                                            </p:graphicEl>
                                          </p:spTgt>
                                        </p:tgtEl>
                                        <p:attrNameLst>
                                          <p:attrName>style.visibility</p:attrName>
                                        </p:attrNameLst>
                                      </p:cBhvr>
                                      <p:to>
                                        <p:strVal val="visible"/>
                                      </p:to>
                                    </p:set>
                                    <p:anim calcmode="lin" valueType="num">
                                      <p:cBhvr additive="base">
                                        <p:cTn id="11" dur="500" fill="hold"/>
                                        <p:tgtEl>
                                          <p:spTgt spid="4">
                                            <p:graphicEl>
                                              <a:dgm id="{63B97A34-D03E-4CAB-92DE-A510AC9D16A1}"/>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63B97A34-D03E-4CAB-92DE-A510AC9D16A1}"/>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C70CE4D5-C985-4496-845B-B2778BCF140F}"/>
                                            </p:graphicEl>
                                          </p:spTgt>
                                        </p:tgtEl>
                                        <p:attrNameLst>
                                          <p:attrName>style.visibility</p:attrName>
                                        </p:attrNameLst>
                                      </p:cBhvr>
                                      <p:to>
                                        <p:strVal val="visible"/>
                                      </p:to>
                                    </p:set>
                                    <p:anim calcmode="lin" valueType="num">
                                      <p:cBhvr additive="base">
                                        <p:cTn id="15" dur="500" fill="hold"/>
                                        <p:tgtEl>
                                          <p:spTgt spid="4">
                                            <p:graphicEl>
                                              <a:dgm id="{C70CE4D5-C985-4496-845B-B2778BCF140F}"/>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C70CE4D5-C985-4496-845B-B2778BCF140F}"/>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6C8CBCCF-59F7-4153-8EA9-F5774025F3D1}"/>
                                            </p:graphicEl>
                                          </p:spTgt>
                                        </p:tgtEl>
                                        <p:attrNameLst>
                                          <p:attrName>style.visibility</p:attrName>
                                        </p:attrNameLst>
                                      </p:cBhvr>
                                      <p:to>
                                        <p:strVal val="visible"/>
                                      </p:to>
                                    </p:set>
                                    <p:anim calcmode="lin" valueType="num">
                                      <p:cBhvr additive="base">
                                        <p:cTn id="21" dur="500" fill="hold"/>
                                        <p:tgtEl>
                                          <p:spTgt spid="4">
                                            <p:graphicEl>
                                              <a:dgm id="{6C8CBCCF-59F7-4153-8EA9-F5774025F3D1}"/>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6C8CBCCF-59F7-4153-8EA9-F5774025F3D1}"/>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DF502681-C1AF-4372-AAC5-F07A1D319CAA}"/>
                                            </p:graphicEl>
                                          </p:spTgt>
                                        </p:tgtEl>
                                        <p:attrNameLst>
                                          <p:attrName>style.visibility</p:attrName>
                                        </p:attrNameLst>
                                      </p:cBhvr>
                                      <p:to>
                                        <p:strVal val="visible"/>
                                      </p:to>
                                    </p:set>
                                    <p:anim calcmode="lin" valueType="num">
                                      <p:cBhvr additive="base">
                                        <p:cTn id="25" dur="500" fill="hold"/>
                                        <p:tgtEl>
                                          <p:spTgt spid="4">
                                            <p:graphicEl>
                                              <a:dgm id="{DF502681-C1AF-4372-AAC5-F07A1D319CA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DF502681-C1AF-4372-AAC5-F07A1D319CA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162296EC-3295-4D29-94A7-E5042DF7E130}"/>
                                            </p:graphicEl>
                                          </p:spTgt>
                                        </p:tgtEl>
                                        <p:attrNameLst>
                                          <p:attrName>style.visibility</p:attrName>
                                        </p:attrNameLst>
                                      </p:cBhvr>
                                      <p:to>
                                        <p:strVal val="visible"/>
                                      </p:to>
                                    </p:set>
                                    <p:anim calcmode="lin" valueType="num">
                                      <p:cBhvr additive="base">
                                        <p:cTn id="31" dur="500" fill="hold"/>
                                        <p:tgtEl>
                                          <p:spTgt spid="4">
                                            <p:graphicEl>
                                              <a:dgm id="{162296EC-3295-4D29-94A7-E5042DF7E130}"/>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162296EC-3295-4D29-94A7-E5042DF7E130}"/>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9B2948AC-9B8C-462A-A96C-4627F36AC9A8}"/>
                                            </p:graphicEl>
                                          </p:spTgt>
                                        </p:tgtEl>
                                        <p:attrNameLst>
                                          <p:attrName>style.visibility</p:attrName>
                                        </p:attrNameLst>
                                      </p:cBhvr>
                                      <p:to>
                                        <p:strVal val="visible"/>
                                      </p:to>
                                    </p:set>
                                    <p:anim calcmode="lin" valueType="num">
                                      <p:cBhvr additive="base">
                                        <p:cTn id="35" dur="500" fill="hold"/>
                                        <p:tgtEl>
                                          <p:spTgt spid="4">
                                            <p:graphicEl>
                                              <a:dgm id="{9B2948AC-9B8C-462A-A96C-4627F36AC9A8}"/>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9B2948AC-9B8C-462A-A96C-4627F36AC9A8}"/>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A9A2E2E2-C00C-470A-9834-C53245588A04}"/>
                                            </p:graphicEl>
                                          </p:spTgt>
                                        </p:tgtEl>
                                        <p:attrNameLst>
                                          <p:attrName>style.visibility</p:attrName>
                                        </p:attrNameLst>
                                      </p:cBhvr>
                                      <p:to>
                                        <p:strVal val="visible"/>
                                      </p:to>
                                    </p:set>
                                    <p:anim calcmode="lin" valueType="num">
                                      <p:cBhvr additive="base">
                                        <p:cTn id="41" dur="500" fill="hold"/>
                                        <p:tgtEl>
                                          <p:spTgt spid="4">
                                            <p:graphicEl>
                                              <a:dgm id="{A9A2E2E2-C00C-470A-9834-C53245588A04}"/>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A9A2E2E2-C00C-470A-9834-C53245588A04}"/>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graphicEl>
                                              <a:dgm id="{6090A0E7-70FE-4CC2-AAB8-D0555D9D224F}"/>
                                            </p:graphicEl>
                                          </p:spTgt>
                                        </p:tgtEl>
                                        <p:attrNameLst>
                                          <p:attrName>style.visibility</p:attrName>
                                        </p:attrNameLst>
                                      </p:cBhvr>
                                      <p:to>
                                        <p:strVal val="visible"/>
                                      </p:to>
                                    </p:set>
                                    <p:anim calcmode="lin" valueType="num">
                                      <p:cBhvr additive="base">
                                        <p:cTn id="45" dur="500" fill="hold"/>
                                        <p:tgtEl>
                                          <p:spTgt spid="4">
                                            <p:graphicEl>
                                              <a:dgm id="{6090A0E7-70FE-4CC2-AAB8-D0555D9D224F}"/>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6090A0E7-70FE-4CC2-AAB8-D0555D9D224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9BCCDE33-C728-4583-859C-A583655B24E2}"/>
              </a:ext>
            </a:extLst>
          </p:cNvPr>
          <p:cNvSpPr/>
          <p:nvPr/>
        </p:nvSpPr>
        <p:spPr>
          <a:xfrm>
            <a:off x="4754926" y="1135491"/>
            <a:ext cx="2170698" cy="1882667"/>
          </a:xfrm>
          <a:prstGeom prst="ellipse">
            <a:avLst/>
          </a:pr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Ellips 8">
            <a:extLst>
              <a:ext uri="{FF2B5EF4-FFF2-40B4-BE49-F238E27FC236}">
                <a16:creationId xmlns:a16="http://schemas.microsoft.com/office/drawing/2014/main" id="{565DF41B-45A0-407D-9C43-9BB2ABD09CA8}"/>
              </a:ext>
            </a:extLst>
          </p:cNvPr>
          <p:cNvSpPr/>
          <p:nvPr/>
        </p:nvSpPr>
        <p:spPr>
          <a:xfrm>
            <a:off x="6600056" y="2709064"/>
            <a:ext cx="2170698" cy="1882667"/>
          </a:xfrm>
          <a:prstGeom prst="ellipse">
            <a:avLst/>
          </a:pr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Ellips 9">
            <a:extLst>
              <a:ext uri="{FF2B5EF4-FFF2-40B4-BE49-F238E27FC236}">
                <a16:creationId xmlns:a16="http://schemas.microsoft.com/office/drawing/2014/main" id="{A8046159-75FC-45AA-BF58-7559346420C3}"/>
              </a:ext>
            </a:extLst>
          </p:cNvPr>
          <p:cNvSpPr/>
          <p:nvPr/>
        </p:nvSpPr>
        <p:spPr>
          <a:xfrm>
            <a:off x="4727848" y="4282637"/>
            <a:ext cx="2170698" cy="1882667"/>
          </a:xfrm>
          <a:prstGeom prst="ellipse">
            <a:avLst/>
          </a:pr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Ellips 10">
            <a:extLst>
              <a:ext uri="{FF2B5EF4-FFF2-40B4-BE49-F238E27FC236}">
                <a16:creationId xmlns:a16="http://schemas.microsoft.com/office/drawing/2014/main" id="{17A9AE18-7B02-400D-9706-120C9B205634}"/>
              </a:ext>
            </a:extLst>
          </p:cNvPr>
          <p:cNvSpPr/>
          <p:nvPr/>
        </p:nvSpPr>
        <p:spPr>
          <a:xfrm>
            <a:off x="2855640" y="2675571"/>
            <a:ext cx="2170698" cy="1882667"/>
          </a:xfrm>
          <a:prstGeom prst="ellipse">
            <a:avLst/>
          </a:prstGeom>
          <a:solidFill>
            <a:schemeClr val="bg2">
              <a:lumMod val="7500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ruta 13">
            <a:extLst>
              <a:ext uri="{FF2B5EF4-FFF2-40B4-BE49-F238E27FC236}">
                <a16:creationId xmlns:a16="http://schemas.microsoft.com/office/drawing/2014/main" id="{232C18FA-B091-448D-AD87-980C4F320A7B}"/>
              </a:ext>
            </a:extLst>
          </p:cNvPr>
          <p:cNvSpPr txBox="1"/>
          <p:nvPr/>
        </p:nvSpPr>
        <p:spPr>
          <a:xfrm>
            <a:off x="6466498" y="3327231"/>
            <a:ext cx="26538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Information om fastigheter</a:t>
            </a:r>
          </a:p>
        </p:txBody>
      </p:sp>
      <p:sp>
        <p:nvSpPr>
          <p:cNvPr id="15" name="textruta 14">
            <a:extLst>
              <a:ext uri="{FF2B5EF4-FFF2-40B4-BE49-F238E27FC236}">
                <a16:creationId xmlns:a16="http://schemas.microsoft.com/office/drawing/2014/main" id="{3D608F0A-8417-4626-915C-5EF20FC00C07}"/>
              </a:ext>
            </a:extLst>
          </p:cNvPr>
          <p:cNvSpPr txBox="1"/>
          <p:nvPr/>
        </p:nvSpPr>
        <p:spPr>
          <a:xfrm>
            <a:off x="4513356" y="1541785"/>
            <a:ext cx="265383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Indrivning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fordringar</a:t>
            </a:r>
          </a:p>
        </p:txBody>
      </p:sp>
      <p:sp>
        <p:nvSpPr>
          <p:cNvPr id="16" name="Ellips 15">
            <a:extLst>
              <a:ext uri="{FF2B5EF4-FFF2-40B4-BE49-F238E27FC236}">
                <a16:creationId xmlns:a16="http://schemas.microsoft.com/office/drawing/2014/main" id="{4AFE2053-3A93-4384-9F6B-B008B014541A}"/>
              </a:ext>
            </a:extLst>
          </p:cNvPr>
          <p:cNvSpPr/>
          <p:nvPr/>
        </p:nvSpPr>
        <p:spPr>
          <a:xfrm>
            <a:off x="4674494" y="2709062"/>
            <a:ext cx="2170697" cy="1882667"/>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ruta 16">
            <a:extLst>
              <a:ext uri="{FF2B5EF4-FFF2-40B4-BE49-F238E27FC236}">
                <a16:creationId xmlns:a16="http://schemas.microsoft.com/office/drawing/2014/main" id="{2ED4F5EF-47E2-49EA-A5E4-2916EF4B86B1}"/>
              </a:ext>
            </a:extLst>
          </p:cNvPr>
          <p:cNvSpPr txBox="1"/>
          <p:nvPr/>
        </p:nvSpPr>
        <p:spPr>
          <a:xfrm>
            <a:off x="4985297" y="3327229"/>
            <a:ext cx="16002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Ekonomisk brottslighet</a:t>
            </a:r>
          </a:p>
        </p:txBody>
      </p:sp>
      <p:sp>
        <p:nvSpPr>
          <p:cNvPr id="18" name="textruta 17">
            <a:extLst>
              <a:ext uri="{FF2B5EF4-FFF2-40B4-BE49-F238E27FC236}">
                <a16:creationId xmlns:a16="http://schemas.microsoft.com/office/drawing/2014/main" id="{F4353E79-7330-4DD3-93CC-E34AD7DAA74E}"/>
              </a:ext>
            </a:extLst>
          </p:cNvPr>
          <p:cNvSpPr txBox="1"/>
          <p:nvPr/>
        </p:nvSpPr>
        <p:spPr>
          <a:xfrm>
            <a:off x="4513356" y="4900800"/>
            <a:ext cx="26538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Information om personer</a:t>
            </a:r>
          </a:p>
        </p:txBody>
      </p:sp>
      <p:sp>
        <p:nvSpPr>
          <p:cNvPr id="19" name="textruta 18">
            <a:extLst>
              <a:ext uri="{FF2B5EF4-FFF2-40B4-BE49-F238E27FC236}">
                <a16:creationId xmlns:a16="http://schemas.microsoft.com/office/drawing/2014/main" id="{333A9C35-4EDF-4B98-AE01-63155EF6A7FE}"/>
              </a:ext>
            </a:extLst>
          </p:cNvPr>
          <p:cNvSpPr txBox="1"/>
          <p:nvPr/>
        </p:nvSpPr>
        <p:spPr>
          <a:xfrm>
            <a:off x="2552520" y="3228614"/>
            <a:ext cx="265383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rPr>
              <a:t>Information 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rPr>
              <a:t>bolag, bilar,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rPr>
              <a:t>båtar mm</a:t>
            </a:r>
          </a:p>
        </p:txBody>
      </p:sp>
      <p:sp>
        <p:nvSpPr>
          <p:cNvPr id="2" name="Rektangel 1">
            <a:extLst>
              <a:ext uri="{FF2B5EF4-FFF2-40B4-BE49-F238E27FC236}">
                <a16:creationId xmlns:a16="http://schemas.microsoft.com/office/drawing/2014/main" id="{8365A7EB-8408-4187-B519-87F9C239D5E2}"/>
              </a:ext>
            </a:extLst>
          </p:cNvPr>
          <p:cNvSpPr/>
          <p:nvPr/>
        </p:nvSpPr>
        <p:spPr>
          <a:xfrm>
            <a:off x="9408368" y="2184465"/>
            <a:ext cx="2608132" cy="3836824"/>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4" name="Rak koppling 3">
            <a:extLst>
              <a:ext uri="{FF2B5EF4-FFF2-40B4-BE49-F238E27FC236}">
                <a16:creationId xmlns:a16="http://schemas.microsoft.com/office/drawing/2014/main" id="{A9107B3F-F160-4169-9619-12562EF32D41}"/>
              </a:ext>
            </a:extLst>
          </p:cNvPr>
          <p:cNvCxnSpPr>
            <a:cxnSpLocks/>
          </p:cNvCxnSpPr>
          <p:nvPr/>
        </p:nvCxnSpPr>
        <p:spPr>
          <a:xfrm flipV="1">
            <a:off x="8744651" y="3140968"/>
            <a:ext cx="610362" cy="18626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ktangel 7">
            <a:extLst>
              <a:ext uri="{FF2B5EF4-FFF2-40B4-BE49-F238E27FC236}">
                <a16:creationId xmlns:a16="http://schemas.microsoft.com/office/drawing/2014/main" id="{7CB6E239-62FE-4E1F-91B1-544DFAF69642}"/>
              </a:ext>
            </a:extLst>
          </p:cNvPr>
          <p:cNvSpPr/>
          <p:nvPr/>
        </p:nvSpPr>
        <p:spPr>
          <a:xfrm>
            <a:off x="9408368" y="2329315"/>
            <a:ext cx="2697533" cy="4247317"/>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tab pos="457200" algn="l"/>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Köpeskillingen väldigt </a:t>
            </a:r>
            <a:b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b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hög, säljer lågt</a:t>
            </a:r>
          </a:p>
          <a:p>
            <a:pPr marL="285750" marR="0" lvl="0" indent="-285750" algn="l" defTabSz="914400" rtl="0" eaLnBrk="1" fontAlgn="auto" latinLnBrk="0" hangingPunct="1">
              <a:lnSpc>
                <a:spcPct val="100000"/>
              </a:lnSpc>
              <a:spcBef>
                <a:spcPts val="0"/>
              </a:spcBef>
              <a:spcAft>
                <a:spcPts val="0"/>
              </a:spcAft>
              <a:buClrTx/>
              <a:buSzTx/>
              <a:buFontTx/>
              <a:buChar char="-"/>
              <a:tabLst>
                <a:tab pos="457200" algn="l"/>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Samma fastighet alt. </a:t>
            </a:r>
            <a:b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samma personer in-</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blandade i ovanligt </a:t>
            </a:r>
            <a:b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många köp/sälj</a:t>
            </a:r>
          </a:p>
          <a:p>
            <a:pPr marL="285750" marR="0" lvl="0" indent="-285750" algn="l" defTabSz="914400" rtl="0" eaLnBrk="1" fontAlgn="auto" latinLnBrk="0" hangingPunct="1">
              <a:lnSpc>
                <a:spcPct val="100000"/>
              </a:lnSpc>
              <a:spcBef>
                <a:spcPts val="0"/>
              </a:spcBef>
              <a:spcAft>
                <a:spcPts val="0"/>
              </a:spcAft>
              <a:buClrTx/>
              <a:buSzTx/>
              <a:buFontTx/>
              <a:buChar char="-"/>
              <a:tabLst>
                <a:tab pos="457200" algn="l"/>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Lagfart/tomträtt </a:t>
            </a:r>
            <a:b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sökes inte</a:t>
            </a:r>
          </a:p>
          <a:p>
            <a:pPr marL="285750" marR="0" lvl="0" indent="-285750" algn="l" defTabSz="914400" rtl="0" eaLnBrk="1" fontAlgn="auto" latinLnBrk="0" hangingPunct="1">
              <a:lnSpc>
                <a:spcPct val="100000"/>
              </a:lnSpc>
              <a:spcBef>
                <a:spcPts val="0"/>
              </a:spcBef>
              <a:spcAft>
                <a:spcPts val="0"/>
              </a:spcAft>
              <a:buClrTx/>
              <a:buSzTx/>
              <a:buFontTx/>
              <a:buChar char="-"/>
              <a:tabLst>
                <a:tab pos="457200" algn="l"/>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Kreditinformation</a:t>
            </a:r>
          </a:p>
          <a:p>
            <a:pPr marL="285750" marR="0" lvl="0" indent="-285750" algn="l" defTabSz="914400" rtl="0" eaLnBrk="1" fontAlgn="auto" latinLnBrk="0" hangingPunct="1">
              <a:lnSpc>
                <a:spcPct val="100000"/>
              </a:lnSpc>
              <a:spcBef>
                <a:spcPts val="0"/>
              </a:spcBef>
              <a:spcAft>
                <a:spcPts val="0"/>
              </a:spcAft>
              <a:buClrTx/>
              <a:buSzTx/>
              <a:buFontTx/>
              <a:buChar char="-"/>
              <a:tabLst>
                <a:tab pos="457200" algn="l"/>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Många pantinnehavare </a:t>
            </a:r>
            <a:b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som inte är kredit-</a:t>
            </a:r>
            <a:b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institut</a:t>
            </a:r>
          </a:p>
          <a:p>
            <a:pPr marL="285750" marR="0" lvl="0" indent="-285750" algn="l" defTabSz="914400" rtl="0" eaLnBrk="1" fontAlgn="auto" latinLnBrk="0" hangingPunct="1">
              <a:lnSpc>
                <a:spcPct val="100000"/>
              </a:lnSpc>
              <a:spcBef>
                <a:spcPts val="0"/>
              </a:spcBef>
              <a:spcAft>
                <a:spcPts val="0"/>
              </a:spcAft>
              <a:buClrTx/>
              <a:buSzTx/>
              <a:buFontTx/>
              <a:buChar char="-"/>
              <a:tabLst>
                <a:tab pos="457200" algn="l"/>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mm</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tab pos="457200" algn="l"/>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Rektangel 19">
            <a:extLst>
              <a:ext uri="{FF2B5EF4-FFF2-40B4-BE49-F238E27FC236}">
                <a16:creationId xmlns:a16="http://schemas.microsoft.com/office/drawing/2014/main" id="{382CCEC3-577E-49DB-B6BF-D0F9F7172252}"/>
              </a:ext>
            </a:extLst>
          </p:cNvPr>
          <p:cNvSpPr/>
          <p:nvPr/>
        </p:nvSpPr>
        <p:spPr>
          <a:xfrm>
            <a:off x="7600774" y="764773"/>
            <a:ext cx="2448272" cy="1274841"/>
          </a:xfrm>
          <a:prstGeom prst="rect">
            <a:avLst/>
          </a:prstGeom>
          <a:noFill/>
          <a:ln>
            <a:solidFill>
              <a:schemeClr val="accent1"/>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ktangel 20">
            <a:extLst>
              <a:ext uri="{FF2B5EF4-FFF2-40B4-BE49-F238E27FC236}">
                <a16:creationId xmlns:a16="http://schemas.microsoft.com/office/drawing/2014/main" id="{B01EF0C5-D708-4038-996A-C1659C864B93}"/>
              </a:ext>
            </a:extLst>
          </p:cNvPr>
          <p:cNvSpPr/>
          <p:nvPr/>
        </p:nvSpPr>
        <p:spPr>
          <a:xfrm>
            <a:off x="7668138" y="984135"/>
            <a:ext cx="2153025" cy="1200329"/>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tab pos="457200" algn="l"/>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Möjliga målvakter</a:t>
            </a:r>
          </a:p>
          <a:p>
            <a:pPr marL="285750" marR="0" lvl="0" indent="-285750" algn="l" defTabSz="914400" rtl="0" eaLnBrk="1" fontAlgn="auto" latinLnBrk="0" hangingPunct="1">
              <a:lnSpc>
                <a:spcPct val="100000"/>
              </a:lnSpc>
              <a:spcBef>
                <a:spcPts val="0"/>
              </a:spcBef>
              <a:spcAft>
                <a:spcPts val="0"/>
              </a:spcAft>
              <a:buClrTx/>
              <a:buSzTx/>
              <a:buFontTx/>
              <a:buChar char="-"/>
              <a:tabLst>
                <a:tab pos="457200" algn="l"/>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Obefogade gåvor</a:t>
            </a:r>
          </a:p>
          <a:p>
            <a:pPr marL="285750" marR="0" lvl="0" indent="-285750" algn="l" defTabSz="914400" rtl="0" eaLnBrk="1" fontAlgn="auto" latinLnBrk="0" hangingPunct="1">
              <a:lnSpc>
                <a:spcPct val="100000"/>
              </a:lnSpc>
              <a:spcBef>
                <a:spcPts val="0"/>
              </a:spcBef>
              <a:spcAft>
                <a:spcPts val="0"/>
              </a:spcAft>
              <a:buClrTx/>
              <a:buSzTx/>
              <a:buFontTx/>
              <a:buChar char="-"/>
              <a:tabLst>
                <a:tab pos="457200" algn="l"/>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tab pos="457200" algn="l"/>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Rak koppling 21">
            <a:extLst>
              <a:ext uri="{FF2B5EF4-FFF2-40B4-BE49-F238E27FC236}">
                <a16:creationId xmlns:a16="http://schemas.microsoft.com/office/drawing/2014/main" id="{43EC6983-1B2E-428E-88F2-0F4FA1725438}"/>
              </a:ext>
            </a:extLst>
          </p:cNvPr>
          <p:cNvCxnSpPr>
            <a:cxnSpLocks/>
            <a:endCxn id="20" idx="1"/>
          </p:cNvCxnSpPr>
          <p:nvPr/>
        </p:nvCxnSpPr>
        <p:spPr>
          <a:xfrm flipV="1">
            <a:off x="6760637" y="1402194"/>
            <a:ext cx="840137" cy="182106"/>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DCB2C895-6226-49F8-803D-E4E8E12C57C0}"/>
              </a:ext>
            </a:extLst>
          </p:cNvPr>
          <p:cNvSpPr txBox="1"/>
          <p:nvPr/>
        </p:nvSpPr>
        <p:spPr>
          <a:xfrm>
            <a:off x="18113" y="-15190"/>
            <a:ext cx="12192000" cy="707886"/>
          </a:xfrm>
          <a:prstGeom prst="rect">
            <a:avLst/>
          </a:prstGeom>
        </p:spPr>
        <p:txBody>
          <a:bodyPr vert="horz" lIns="91440" tIns="45720" rIns="91440" bIns="45720" rtlCol="0" anchor="ctr">
            <a:noAutofit/>
          </a:bodyPr>
          <a:lstStyle>
            <a:lvl1pPr indent="0">
              <a:lnSpc>
                <a:spcPct val="100000"/>
              </a:lnSpc>
              <a:spcBef>
                <a:spcPct val="0"/>
              </a:spcBef>
              <a:buFont typeface="Arial" panose="020B0604020202020204" pitchFamily="34" charset="0"/>
              <a:buNone/>
              <a:defRPr lang="sv-SE" sz="4000" b="1">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sv-SE" sz="4000" b="1" i="0" u="none" strike="noStrike" kern="1200" cap="none" spc="0" normalizeH="0" baseline="0" noProof="0" dirty="0">
                <a:ln>
                  <a:noFill/>
                </a:ln>
                <a:solidFill>
                  <a:srgbClr val="999900"/>
                </a:solidFill>
                <a:effectLst/>
                <a:uLnTx/>
                <a:uFillTx/>
                <a:latin typeface="Arial" panose="020B0604020202020204"/>
                <a:ea typeface="+mj-ea"/>
                <a:cs typeface="+mj-cs"/>
              </a:rPr>
              <a:t>Ökad preventiv förmåga i samhället</a:t>
            </a:r>
            <a:endParaRPr kumimoji="0" lang="sv-SE" sz="3200" b="1" i="0" u="none" strike="noStrike" kern="1200" cap="none" spc="0" normalizeH="0" baseline="0" noProof="0" dirty="0">
              <a:ln>
                <a:noFill/>
              </a:ln>
              <a:solidFill>
                <a:srgbClr val="999900"/>
              </a:solidFill>
              <a:effectLst/>
              <a:uLnTx/>
              <a:uFillTx/>
              <a:latin typeface="Arial" panose="020B0604020202020204"/>
              <a:ea typeface="+mj-ea"/>
              <a:cs typeface="+mj-cs"/>
            </a:endParaRPr>
          </a:p>
        </p:txBody>
      </p:sp>
    </p:spTree>
    <p:extLst>
      <p:ext uri="{BB962C8B-B14F-4D97-AF65-F5344CB8AC3E}">
        <p14:creationId xmlns:p14="http://schemas.microsoft.com/office/powerpoint/2010/main" val="38256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p14="http://schemas.microsoft.com/office/powerpoint/2010/main" val="1738986180"/>
              </p:ext>
            </p:extLst>
          </p:nvPr>
        </p:nvGraphicFramePr>
        <p:xfrm flipV="1">
          <a:off x="5735960" y="5405807"/>
          <a:ext cx="8078688" cy="63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ubrik 2"/>
          <p:cNvSpPr>
            <a:spLocks noGrp="1"/>
          </p:cNvSpPr>
          <p:nvPr>
            <p:ph type="title"/>
          </p:nvPr>
        </p:nvSpPr>
        <p:spPr/>
        <p:txBody>
          <a:bodyPr/>
          <a:lstStyle/>
          <a:p>
            <a:r>
              <a:rPr lang="sv-SE" dirty="0"/>
              <a:t>Vi har lösningen!  </a:t>
            </a:r>
          </a:p>
        </p:txBody>
      </p:sp>
      <p:grpSp>
        <p:nvGrpSpPr>
          <p:cNvPr id="8" name="Grupp 7"/>
          <p:cNvGrpSpPr/>
          <p:nvPr/>
        </p:nvGrpSpPr>
        <p:grpSpPr>
          <a:xfrm>
            <a:off x="3719736" y="4941168"/>
            <a:ext cx="4824535" cy="1625992"/>
            <a:chOff x="3110137" y="462265"/>
            <a:chExt cx="4158974" cy="1625992"/>
          </a:xfrm>
        </p:grpSpPr>
        <p:sp>
          <p:nvSpPr>
            <p:cNvPr id="9" name="Rektangel med rundade hörn 8"/>
            <p:cNvSpPr/>
            <p:nvPr/>
          </p:nvSpPr>
          <p:spPr>
            <a:xfrm>
              <a:off x="3110137" y="462265"/>
              <a:ext cx="4158974" cy="16259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ruta 9"/>
            <p:cNvSpPr txBox="1"/>
            <p:nvPr/>
          </p:nvSpPr>
          <p:spPr>
            <a:xfrm>
              <a:off x="3110137" y="462265"/>
              <a:ext cx="4158973" cy="1208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sv-SE" sz="3000" dirty="0"/>
                <a:t>Lantmäteriets databas</a:t>
              </a:r>
              <a:endParaRPr lang="sv-SE" sz="3000" kern="1200" dirty="0"/>
            </a:p>
          </p:txBody>
        </p:sp>
      </p:grpSp>
      <p:graphicFrame>
        <p:nvGraphicFramePr>
          <p:cNvPr id="14" name="Diagram 13"/>
          <p:cNvGraphicFramePr/>
          <p:nvPr>
            <p:extLst>
              <p:ext uri="{D42A27DB-BD31-4B8C-83A1-F6EECF244321}">
                <p14:modId xmlns:p14="http://schemas.microsoft.com/office/powerpoint/2010/main" val="2519554529"/>
              </p:ext>
            </p:extLst>
          </p:nvPr>
        </p:nvGraphicFramePr>
        <p:xfrm>
          <a:off x="1415480" y="1209806"/>
          <a:ext cx="9361040" cy="26512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Uppåtpil 14"/>
          <p:cNvSpPr/>
          <p:nvPr/>
        </p:nvSpPr>
        <p:spPr>
          <a:xfrm>
            <a:off x="5889687" y="3887563"/>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Högerpil 15"/>
          <p:cNvSpPr/>
          <p:nvPr/>
        </p:nvSpPr>
        <p:spPr>
          <a:xfrm>
            <a:off x="7461042" y="30654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Vänsterpil 16"/>
          <p:cNvSpPr/>
          <p:nvPr/>
        </p:nvSpPr>
        <p:spPr>
          <a:xfrm>
            <a:off x="3949057" y="306549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0175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nvPr>
        </p:nvGraphicFramePr>
        <p:xfrm flipV="1">
          <a:off x="5735960" y="5405807"/>
          <a:ext cx="8078688" cy="63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ubrik 2"/>
          <p:cNvSpPr>
            <a:spLocks noGrp="1"/>
          </p:cNvSpPr>
          <p:nvPr>
            <p:ph type="title"/>
          </p:nvPr>
        </p:nvSpPr>
        <p:spPr/>
        <p:txBody>
          <a:bodyPr/>
          <a:lstStyle/>
          <a:p>
            <a:r>
              <a:rPr lang="sv-SE" dirty="0"/>
              <a:t>Vi har lösningen! </a:t>
            </a:r>
          </a:p>
        </p:txBody>
      </p:sp>
      <p:grpSp>
        <p:nvGrpSpPr>
          <p:cNvPr id="8" name="Grupp 7"/>
          <p:cNvGrpSpPr/>
          <p:nvPr/>
        </p:nvGrpSpPr>
        <p:grpSpPr>
          <a:xfrm>
            <a:off x="3719736" y="4941168"/>
            <a:ext cx="4824535" cy="1625992"/>
            <a:chOff x="3110137" y="462265"/>
            <a:chExt cx="4158974" cy="1625992"/>
          </a:xfrm>
        </p:grpSpPr>
        <p:sp>
          <p:nvSpPr>
            <p:cNvPr id="9" name="Rektangel med rundade hörn 8"/>
            <p:cNvSpPr/>
            <p:nvPr/>
          </p:nvSpPr>
          <p:spPr>
            <a:xfrm>
              <a:off x="3110137" y="462265"/>
              <a:ext cx="4158974" cy="16259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ruta 9"/>
            <p:cNvSpPr txBox="1"/>
            <p:nvPr/>
          </p:nvSpPr>
          <p:spPr>
            <a:xfrm>
              <a:off x="3110137" y="462265"/>
              <a:ext cx="4158973" cy="1208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sv-SE" sz="3000" dirty="0"/>
                <a:t>Lantmäteriets databas</a:t>
              </a:r>
              <a:endParaRPr lang="sv-SE" sz="3000" kern="1200" dirty="0"/>
            </a:p>
          </p:txBody>
        </p:sp>
      </p:grpSp>
      <p:graphicFrame>
        <p:nvGraphicFramePr>
          <p:cNvPr id="14" name="Diagram 13"/>
          <p:cNvGraphicFramePr/>
          <p:nvPr>
            <p:extLst>
              <p:ext uri="{D42A27DB-BD31-4B8C-83A1-F6EECF244321}">
                <p14:modId xmlns:p14="http://schemas.microsoft.com/office/powerpoint/2010/main" val="2967448768"/>
              </p:ext>
            </p:extLst>
          </p:nvPr>
        </p:nvGraphicFramePr>
        <p:xfrm>
          <a:off x="1415480" y="1209806"/>
          <a:ext cx="9361040" cy="26512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Högerpil 15"/>
          <p:cNvSpPr/>
          <p:nvPr/>
        </p:nvSpPr>
        <p:spPr>
          <a:xfrm>
            <a:off x="7413296" y="22286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Vänsterpil 16"/>
          <p:cNvSpPr/>
          <p:nvPr/>
        </p:nvSpPr>
        <p:spPr>
          <a:xfrm>
            <a:off x="3787349" y="211693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Vänster-höger-pil 1"/>
          <p:cNvSpPr/>
          <p:nvPr/>
        </p:nvSpPr>
        <p:spPr>
          <a:xfrm>
            <a:off x="3791744" y="3197054"/>
            <a:ext cx="1080120" cy="4778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Vänster-höger-pil 11"/>
          <p:cNvSpPr/>
          <p:nvPr/>
        </p:nvSpPr>
        <p:spPr>
          <a:xfrm>
            <a:off x="7362440" y="3217996"/>
            <a:ext cx="1080120" cy="4778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Vänster-höger-pil 11">
            <a:extLst>
              <a:ext uri="{FF2B5EF4-FFF2-40B4-BE49-F238E27FC236}">
                <a16:creationId xmlns:a16="http://schemas.microsoft.com/office/drawing/2014/main" id="{B5EE521B-6E12-4161-A043-BD77DDB5D991}"/>
              </a:ext>
            </a:extLst>
          </p:cNvPr>
          <p:cNvSpPr/>
          <p:nvPr/>
        </p:nvSpPr>
        <p:spPr>
          <a:xfrm rot="5400000">
            <a:off x="5605039" y="4162175"/>
            <a:ext cx="1080120" cy="4778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705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3392" y="55920"/>
            <a:ext cx="10959009" cy="936203"/>
          </a:xfrm>
        </p:spPr>
        <p:txBody>
          <a:bodyPr/>
          <a:lstStyle/>
          <a:p>
            <a:pPr algn="ctr"/>
            <a:r>
              <a:rPr lang="sv-SE" dirty="0"/>
              <a:t>Handläggarens </a:t>
            </a:r>
            <a:r>
              <a:rPr lang="sv-SE" dirty="0" err="1"/>
              <a:t>nulägesvy</a:t>
            </a:r>
            <a:endParaRPr lang="sv-SE" dirty="0"/>
          </a:p>
        </p:txBody>
      </p:sp>
      <p:pic>
        <p:nvPicPr>
          <p:cNvPr id="7" name="Platshållare för bild 5">
            <a:extLst>
              <a:ext uri="{FF2B5EF4-FFF2-40B4-BE49-F238E27FC236}">
                <a16:creationId xmlns:a16="http://schemas.microsoft.com/office/drawing/2014/main" id="{31B98436-88DE-4390-8DF5-C6AD8B2AD4E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813" b="7813"/>
          <a:stretch>
            <a:fillRect/>
          </a:stretch>
        </p:blipFill>
        <p:spPr>
          <a:xfrm>
            <a:off x="3503712" y="1196752"/>
            <a:ext cx="4582596" cy="5155360"/>
          </a:xfrm>
        </p:spPr>
      </p:pic>
    </p:spTree>
    <p:extLst>
      <p:ext uri="{BB962C8B-B14F-4D97-AF65-F5344CB8AC3E}">
        <p14:creationId xmlns:p14="http://schemas.microsoft.com/office/powerpoint/2010/main" val="1968356050"/>
      </p:ext>
    </p:extLst>
  </p:cSld>
  <p:clrMapOvr>
    <a:masterClrMapping/>
  </p:clrMapOvr>
</p:sld>
</file>

<file path=ppt/theme/theme1.xml><?xml version="1.0" encoding="utf-8"?>
<a:theme xmlns:a="http://schemas.openxmlformats.org/drawingml/2006/main" name="Kronofogden grön">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onofogden mall - BETA - 6.pptx" id="{A7C02FF8-BC1B-4AF0-AA1B-A6A1DF469F63}" vid="{D981A3C9-0510-46B1-9BEF-2B9BD66819B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ronofogden grå">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onofogden mall - BETA - 6.pptx" id="{A7C02FF8-BC1B-4AF0-AA1B-A6A1DF469F63}" vid="{61B18595-7BE0-44C1-BC3D-6A2DF7C05775}"/>
    </a:ext>
  </a:extLst>
</a:theme>
</file>

<file path=ppt/theme/theme3.xml><?xml version="1.0" encoding="utf-8"?>
<a:theme xmlns:a="http://schemas.openxmlformats.org/drawingml/2006/main" name="Kronofogden blå">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onofogden mall - BETA - 6.pptx" id="{A7C02FF8-BC1B-4AF0-AA1B-A6A1DF469F63}" vid="{FDC12288-C3AB-4943-9A95-399A26656859}"/>
    </a:ext>
  </a:extLst>
</a:theme>
</file>

<file path=ppt/theme/theme4.xml><?xml version="1.0" encoding="utf-8"?>
<a:theme xmlns:a="http://schemas.openxmlformats.org/drawingml/2006/main" name="Kronofogden gul">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onofogden mall - BETA - 6.pptx" id="{A7C02FF8-BC1B-4AF0-AA1B-A6A1DF469F63}" vid="{8EAAA0F4-D8D6-4287-ADBD-393979C93AB0}"/>
    </a:ext>
  </a:extLst>
</a:theme>
</file>

<file path=ppt/theme/theme5.xml><?xml version="1.0" encoding="utf-8"?>
<a:theme xmlns:a="http://schemas.openxmlformats.org/drawingml/2006/main" name="Kronofogden lila">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onofogden mall - BETA - 6.pptx" id="{A7C02FF8-BC1B-4AF0-AA1B-A6A1DF469F63}" vid="{7B02D37E-31F0-4F0A-A81F-B3135E9E81DE}"/>
    </a:ext>
  </a:extLst>
</a:theme>
</file>

<file path=ppt/theme/theme6.xml><?xml version="1.0" encoding="utf-8"?>
<a:theme xmlns:a="http://schemas.openxmlformats.org/drawingml/2006/main" name="Kronofogden röd">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onofogden mall - BETA - 6.pptx" id="{A7C02FF8-BC1B-4AF0-AA1B-A6A1DF469F63}" vid="{DCF13E79-0391-48FF-BBF8-54662B3CEEC4}"/>
    </a:ext>
  </a:extLst>
</a:theme>
</file>

<file path=ppt/theme/theme7.xml><?xml version="1.0" encoding="utf-8"?>
<a:theme xmlns:a="http://schemas.openxmlformats.org/drawingml/2006/main" name="Övrigt">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onofogden mall - BETA - 6.pptx" id="{A7C02FF8-BC1B-4AF0-AA1B-A6A1DF469F63}" vid="{19B9838A-D89B-4A6C-9EFC-2A286FFB58B4}"/>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Underlag" ma:contentTypeID="0x010100502CDB7A0A91F2418536AA9171EEDEB52600787B5D55F1D8B6469032C17F1ACFC907" ma:contentTypeVersion="0" ma:contentTypeDescription="" ma:contentTypeScope="" ma:versionID="28dc9e6a05a4b473698120437a548b13">
  <xsd:schema xmlns:xsd="http://www.w3.org/2001/XMLSchema" xmlns:xs="http://www.w3.org/2001/XMLSchema" xmlns:p="http://schemas.microsoft.com/office/2006/metadata/properties" xmlns:ns2="465edb57-3a11-4ff8-9c43-7dc2da403828" targetNamespace="http://schemas.microsoft.com/office/2006/metadata/properties" ma:root="true" ma:fieldsID="cc3c98358fa766d721a8aec2ba6c01d3" ns2:_="">
    <xsd:import namespace="465edb57-3a11-4ff8-9c43-7dc2da403828"/>
    <xsd:element name="properties">
      <xsd:complexType>
        <xsd:sequence>
          <xsd:element name="documentManagement">
            <xsd:complexType>
              <xsd:all>
                <xsd:element ref="ns2:Säkerhetsklass" minOccurs="0"/>
                <xsd:element ref="ns2:Dokumentstatus" minOccurs="0"/>
                <xsd:element ref="ns2:Sekretessmarkering" minOccurs="0"/>
                <xsd:element ref="ns2:TaxKeywordTaxHTField" minOccurs="0"/>
                <xsd:element ref="ns2:TaxCatchAll" minOccurs="0"/>
                <xsd:element ref="ns2:TaxCatchAllLabel" minOccurs="0"/>
                <xsd:element ref="ns2:_dlc_DocId" minOccurs="0"/>
                <xsd:element ref="ns2:_dlc_DocIdUrl" minOccurs="0"/>
                <xsd:element ref="ns2:_dlc_DocIdPersistId" minOccurs="0"/>
                <xsd:element ref="ns2:c611286023d1454ea232712bcb23581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edb57-3a11-4ff8-9c43-7dc2da403828" elementFormDefault="qualified">
    <xsd:import namespace="http://schemas.microsoft.com/office/2006/documentManagement/types"/>
    <xsd:import namespace="http://schemas.microsoft.com/office/infopath/2007/PartnerControls"/>
    <xsd:element name="Säkerhetsklass" ma:index="1" nillable="true" ma:displayName="Informationsklass" ma:default="Oklassificerad" ma:description="Anger vilken typ av information dokumentet innehåller och hur spridning får ske. Se PID109393 Informationsklassning – Anvisning.&#10;http://orangeriet/download/18.3ebb74d13a5948e7343154/1372924502831/PID109393_v1.0+Anvisning+informationsklassning.pdf" ma:format="Dropdown" ma:internalName="S_x00e4_kerhetsklass">
      <xsd:simpleType>
        <xsd:restriction base="dms:Choice">
          <xsd:enumeration value="Oklassificerad"/>
          <xsd:enumeration value="Publik"/>
          <xsd:enumeration value="Intern"/>
          <xsd:enumeration value="Känslig"/>
          <xsd:enumeration value="Mycket känslig"/>
        </xsd:restriction>
      </xsd:simpleType>
    </xsd:element>
    <xsd:element name="Dokumentstatus" ma:index="2" nillable="true" ma:displayName="Dokumentstatus" ma:default="UTKAST" ma:description="Ett dokument ska ha status utkast fram till att det godkänns av dokumentägaren." ma:format="Dropdown" ma:internalName="Dokumentstatus">
      <xsd:simpleType>
        <xsd:restriction base="dms:Choice">
          <xsd:enumeration value="UTKAST"/>
          <xsd:enumeration value="GODKÄND"/>
          <xsd:enumeration value="INAKTUELL"/>
        </xsd:restriction>
      </xsd:simpleType>
    </xsd:element>
    <xsd:element name="Sekretessmarkering" ma:index="5" nillable="true" ma:displayName="Sekretessmarkering" ma:description="Ange vilken typ av sekretess dokumentet omfattas av. om Ingen, lämna fältet blankt." ma:internalName="Sekretessmarkering">
      <xsd:complexType>
        <xsd:complexContent>
          <xsd:extension base="dms:MultiChoice">
            <xsd:sequence>
              <xsd:element name="Value" maxOccurs="unbounded" minOccurs="0" nillable="true">
                <xsd:simpleType>
                  <xsd:restriction base="dms:Choice">
                    <xsd:enumeration value="18 kap. 1 § (förundersökningssekretess)"/>
                    <xsd:enumeration value="18 kap. 3 § (Misstanke om brott)"/>
                    <xsd:enumeration value="18 kap. 8 §  eller 9 § (Informationssäkerhet)"/>
                    <xsd:enumeration value="21 kap. 3 § (Förföljda personer)"/>
                    <xsd:enumeration value="21 kap. 7 § (Risk för behandling i strid med GDPR)"/>
                    <xsd:enumeration value="24 kap. 8 § (Statistiksekretess)"/>
                    <xsd:enumeration value="28 kap. 1 § (Allmän socialförsäkringssekretess)"/>
                    <xsd:enumeration value="28 kap. 5 § (Socialförsäkringssekretess - fondval, efterlevandeskydd)"/>
                    <xsd:enumeration value="39 kap. 1 – 3 §§ (Sekretess i personaladministrativ verksamhet)"/>
                    <xsd:enumeration value="Annat"/>
                  </xsd:restriction>
                </xsd:simpleType>
              </xsd:element>
            </xsd:sequence>
          </xsd:extension>
        </xsd:complexContent>
      </xsd:complexType>
    </xsd:element>
    <xsd:element name="TaxKeywordTaxHTField" ma:index="10" nillable="true" ma:taxonomy="true" ma:internalName="TaxKeywordTaxHTField" ma:taxonomyFieldName="TaxKeyword" ma:displayName="Företagsnyckelord"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11b5c1b1-8826-4d58-821f-28ccc3c75f98}" ma:internalName="TaxCatchAll" ma:showField="CatchAllData" ma:web="f1a084d7-f284-411c-a410-7e77f93379e2">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11b5c1b1-8826-4d58-821f-28ccc3c75f98}" ma:internalName="TaxCatchAllLabel" ma:readOnly="true" ma:showField="CatchAllDataLabel" ma:web="f1a084d7-f284-411c-a410-7e77f93379e2">
      <xsd:complexType>
        <xsd:complexContent>
          <xsd:extension base="dms:MultiChoiceLookup">
            <xsd:sequence>
              <xsd:element name="Value" type="dms:Lookup" maxOccurs="unbounded" minOccurs="0" nillable="true"/>
            </xsd:sequence>
          </xsd:extension>
        </xsd:complexContent>
      </xsd:complexType>
    </xsd:element>
    <xsd:element name="_dlc_DocId" ma:index="14" nillable="true" ma:displayName="Dokument-ID-värde" ma:description="Värdet för dokument-ID som tilldelats till det här objektet." ma:internalName="_dlc_DocId" ma:readOnly="true">
      <xsd:simpleType>
        <xsd:restriction base="dms:Text"/>
      </xsd:simpleType>
    </xsd:element>
    <xsd:element name="_dlc_DocIdUrl" ma:index="15"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c611286023d1454ea232712bcb235812" ma:index="17" nillable="true" ma:taxonomy="true" ma:internalName="c611286023d1454ea232712bcb235812" ma:taxonomyFieldName="Processgrupp" ma:displayName="Processgrupp" ma:default="" ma:fieldId="{c6112860-23d1-454e-a232-712bcb235812}" ma:taxonomyMulti="true" ma:sspId="70cc9aaf-3c20-4758-af7f-200ca945dcd1" ma:termSetId="62fad8cf-4564-4199-a752-5142b1e49d9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0cc9aaf-3c20-4758-af7f-200ca945dcd1" ContentTypeId="0x010100502CDB7A0A91F2418536AA9171EEDEB526"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c611286023d1454ea232712bcb235812 xmlns="465edb57-3a11-4ff8-9c43-7dc2da403828">
      <Terms xmlns="http://schemas.microsoft.com/office/infopath/2007/PartnerControls">
        <TermInfo xmlns="http://schemas.microsoft.com/office/infopath/2007/PartnerControls">
          <TermName xmlns="http://schemas.microsoft.com/office/infopath/2007/PartnerControls">2.2 Informera internt</TermName>
          <TermId xmlns="http://schemas.microsoft.com/office/infopath/2007/PartnerControls">a1756379-3315-4861-9dac-3eb1f0f7ffcc</TermId>
        </TermInfo>
      </Terms>
    </c611286023d1454ea232712bcb235812>
    <Säkerhetsklass xmlns="465edb57-3a11-4ff8-9c43-7dc2da403828">Oklassificerad</Säkerhetsklass>
    <Dokumentstatus xmlns="465edb57-3a11-4ff8-9c43-7dc2da403828">UTKAST</Dokumentstatus>
    <TaxKeywordTaxHTField xmlns="465edb57-3a11-4ff8-9c43-7dc2da403828">
      <Terms xmlns="http://schemas.microsoft.com/office/infopath/2007/PartnerControls"/>
    </TaxKeywordTaxHTField>
    <Sekretessmarkering xmlns="465edb57-3a11-4ff8-9c43-7dc2da403828"/>
    <TaxCatchAll xmlns="465edb57-3a11-4ff8-9c43-7dc2da403828">
      <Value>8</Value>
      <Value>1</Value>
    </TaxCatchAll>
    <_dlc_DocId xmlns="465edb57-3a11-4ff8-9c43-7dc2da403828">UX5MCD6NSS5R-1284808395-44</_dlc_DocId>
    <_dlc_DocIdUrl xmlns="465edb57-3a11-4ff8-9c43-7dc2da403828">
      <Url>https://sp.pensionsmyndigheten.se/ovr/esamhack2023/_layouts/15/DocIdRedir.aspx?ID=UX5MCD6NSS5R-1284808395-44</Url>
      <Description>UX5MCD6NSS5R-1284808395-44</Description>
    </_dlc_DocIdUrl>
  </documentManagement>
</p:properties>
</file>

<file path=customXml/itemProps1.xml><?xml version="1.0" encoding="utf-8"?>
<ds:datastoreItem xmlns:ds="http://schemas.openxmlformats.org/officeDocument/2006/customXml" ds:itemID="{8EFE5EC8-D0A8-4EDF-85A4-AA9F2FC45CD5}"/>
</file>

<file path=customXml/itemProps2.xml><?xml version="1.0" encoding="utf-8"?>
<ds:datastoreItem xmlns:ds="http://schemas.openxmlformats.org/officeDocument/2006/customXml" ds:itemID="{F7D314F2-9CF1-4956-B340-2FA2F29BF744}"/>
</file>

<file path=customXml/itemProps3.xml><?xml version="1.0" encoding="utf-8"?>
<ds:datastoreItem xmlns:ds="http://schemas.openxmlformats.org/officeDocument/2006/customXml" ds:itemID="{1662A205-98DC-4CEE-A0CE-D942A499E4A8}"/>
</file>

<file path=customXml/itemProps4.xml><?xml version="1.0" encoding="utf-8"?>
<ds:datastoreItem xmlns:ds="http://schemas.openxmlformats.org/officeDocument/2006/customXml" ds:itemID="{8E7ED333-F816-4287-9859-7AF220D09B33}"/>
</file>

<file path=customXml/itemProps5.xml><?xml version="1.0" encoding="utf-8"?>
<ds:datastoreItem xmlns:ds="http://schemas.openxmlformats.org/officeDocument/2006/customXml" ds:itemID="{39EFA11E-F549-4309-883C-A4535261E8C5}"/>
</file>

<file path=docProps/app.xml><?xml version="1.0" encoding="utf-8"?>
<Properties xmlns="http://schemas.openxmlformats.org/officeDocument/2006/extended-properties" xmlns:vt="http://schemas.openxmlformats.org/officeDocument/2006/docPropsVTypes">
  <Template>blank</Template>
  <TotalTime>0</TotalTime>
  <Words>706</Words>
  <Application>Microsoft Office PowerPoint</Application>
  <PresentationFormat>Bredbild</PresentationFormat>
  <Paragraphs>116</Paragraphs>
  <Slides>16</Slides>
  <Notes>2</Notes>
  <HiddenSlides>0</HiddenSlides>
  <MMClips>0</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16</vt:i4>
      </vt:variant>
    </vt:vector>
  </HeadingPairs>
  <TitlesOfParts>
    <vt:vector size="29" baseType="lpstr">
      <vt:lpstr>Arial</vt:lpstr>
      <vt:lpstr>Calibri</vt:lpstr>
      <vt:lpstr>Calibri Light</vt:lpstr>
      <vt:lpstr>Comic Sans MS</vt:lpstr>
      <vt:lpstr>Times New Roman</vt:lpstr>
      <vt:lpstr>Kronofogden grön</vt:lpstr>
      <vt:lpstr>Kronofogden grå</vt:lpstr>
      <vt:lpstr>Kronofogden blå</vt:lpstr>
      <vt:lpstr>Kronofogden gul</vt:lpstr>
      <vt:lpstr>Kronofogden lila</vt:lpstr>
      <vt:lpstr>Kronofogden röd</vt:lpstr>
      <vt:lpstr>Övrigt</vt:lpstr>
      <vt:lpstr>Office-tema</vt:lpstr>
      <vt:lpstr>INDIKATÖRERNA</vt:lpstr>
      <vt:lpstr>Indikatörerna</vt:lpstr>
      <vt:lpstr>Indikatören – framtidens verktyg </vt:lpstr>
      <vt:lpstr>Problembild  </vt:lpstr>
      <vt:lpstr>Målbild  -  Effektivare indrivning och ett brottsbekämpande verktyg</vt:lpstr>
      <vt:lpstr>PowerPoint-presentation</vt:lpstr>
      <vt:lpstr>Vi har lösningen!  </vt:lpstr>
      <vt:lpstr>Vi har lösningen! </vt:lpstr>
      <vt:lpstr>Handläggarens nulägesvy</vt:lpstr>
      <vt:lpstr>Handläggarens nylägesvy</vt:lpstr>
      <vt:lpstr>PowerPoint-presentation</vt:lpstr>
      <vt:lpstr>Gemensam grund för lösning LM/KFM</vt:lpstr>
      <vt:lpstr>Nyttan med funktionen</vt:lpstr>
      <vt:lpstr>PowerPoint-presentation</vt:lpstr>
      <vt:lpstr>Ser vi några hinder för lösningen? </vt:lpstr>
      <vt:lpstr> Indikatören – en innovativ funktion  Frågor?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2022-03-11T08:04:55Z</dcterms:created>
  <dcterms:modified xsi:type="dcterms:W3CDTF">2023-01-20T12:19:46Z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0x010100502CDB7A0A91F2418536AA9171EEDEB52600787B5D55F1D8B6469032C17F1ACFC907</vt:lpwstr>
  </property>
  <property fmtid="{D5CDD505-2E9C-101B-9397-08002B2CF9AE}" pid="3" name="TaxKeyword">
    <vt:lpwstr/>
  </property>
  <property fmtid="{D5CDD505-2E9C-101B-9397-08002B2CF9AE}" pid="4" name="abc491f40c194aeca9d489bc3b2652f5">
    <vt:lpwstr>Hela Pensionsmyndigheten|1eaa11e7-d736-4537-b624-27e16bb1c838</vt:lpwstr>
  </property>
  <property fmtid="{D5CDD505-2E9C-101B-9397-08002B2CF9AE}" pid="5" name="Gäller för0">
    <vt:lpwstr>1;#Hela Pensionsmyndigheten|1eaa11e7-d736-4537-b624-27e16bb1c838</vt:lpwstr>
  </property>
  <property fmtid="{D5CDD505-2E9C-101B-9397-08002B2CF9AE}" pid="6" name="Processgrupp">
    <vt:lpwstr>8;#2.2 Informera internt|a1756379-3315-4861-9dac-3eb1f0f7ffcc</vt:lpwstr>
  </property>
  <property fmtid="{D5CDD505-2E9C-101B-9397-08002B2CF9AE}" pid="7" name="_dlc_DocIdItemGuid">
    <vt:lpwstr>5db58f2c-2129-4414-8d0e-08473308230a</vt:lpwstr>
  </property>
</Properties>
</file>